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2"/>
  </p:sldMasterIdLst>
  <p:notesMasterIdLst>
    <p:notesMasterId r:id="rId39"/>
  </p:notesMasterIdLst>
  <p:handoutMasterIdLst>
    <p:handoutMasterId r:id="rId40"/>
  </p:handoutMasterIdLst>
  <p:sldIdLst>
    <p:sldId id="256" r:id="rId3"/>
    <p:sldId id="257" r:id="rId4"/>
    <p:sldId id="266" r:id="rId5"/>
    <p:sldId id="261" r:id="rId6"/>
    <p:sldId id="260" r:id="rId7"/>
    <p:sldId id="265" r:id="rId8"/>
    <p:sldId id="268" r:id="rId9"/>
    <p:sldId id="269" r:id="rId10"/>
    <p:sldId id="270" r:id="rId11"/>
    <p:sldId id="306" r:id="rId12"/>
    <p:sldId id="276" r:id="rId13"/>
    <p:sldId id="284" r:id="rId14"/>
    <p:sldId id="283" r:id="rId15"/>
    <p:sldId id="300" r:id="rId16"/>
    <p:sldId id="285" r:id="rId17"/>
    <p:sldId id="301" r:id="rId18"/>
    <p:sldId id="273" r:id="rId19"/>
    <p:sldId id="278" r:id="rId20"/>
    <p:sldId id="280" r:id="rId21"/>
    <p:sldId id="302" r:id="rId22"/>
    <p:sldId id="279" r:id="rId23"/>
    <p:sldId id="282" r:id="rId24"/>
    <p:sldId id="281" r:id="rId25"/>
    <p:sldId id="277" r:id="rId26"/>
    <p:sldId id="292" r:id="rId27"/>
    <p:sldId id="303" r:id="rId28"/>
    <p:sldId id="293" r:id="rId29"/>
    <p:sldId id="294" r:id="rId30"/>
    <p:sldId id="295" r:id="rId31"/>
    <p:sldId id="296" r:id="rId32"/>
    <p:sldId id="297" r:id="rId33"/>
    <p:sldId id="298" r:id="rId34"/>
    <p:sldId id="290" r:id="rId35"/>
    <p:sldId id="287" r:id="rId36"/>
    <p:sldId id="274" r:id="rId37"/>
    <p:sldId id="275" r:id="rId38"/>
  </p:sldIdLst>
  <p:sldSz cx="9144000" cy="5145088"/>
  <p:notesSz cx="6858000" cy="9144000"/>
  <p:defaultTextStyle>
    <a:defPPr>
      <a:defRPr lang="ru-RU"/>
    </a:defPPr>
    <a:lvl1pPr algn="l" rtl="0" fontAlgn="base">
      <a:spcBef>
        <a:spcPct val="0"/>
      </a:spcBef>
      <a:spcAft>
        <a:spcPct val="0"/>
      </a:spcAft>
      <a:defRPr b="1"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mn-cs"/>
      </a:defRPr>
    </a:lvl5pPr>
    <a:lvl6pPr marL="2286000" algn="l" defTabSz="914400" rtl="0" eaLnBrk="1" latinLnBrk="0" hangingPunct="1">
      <a:defRPr b="1" kern="1200">
        <a:solidFill>
          <a:schemeClr val="tx1"/>
        </a:solidFill>
        <a:latin typeface="Arial" panose="020B0604020202020204" pitchFamily="34" charset="0"/>
        <a:ea typeface="+mn-ea"/>
        <a:cs typeface="+mn-cs"/>
      </a:defRPr>
    </a:lvl6pPr>
    <a:lvl7pPr marL="2743200" algn="l" defTabSz="914400" rtl="0" eaLnBrk="1" latinLnBrk="0" hangingPunct="1">
      <a:defRPr b="1" kern="1200">
        <a:solidFill>
          <a:schemeClr val="tx1"/>
        </a:solidFill>
        <a:latin typeface="Arial" panose="020B0604020202020204" pitchFamily="34" charset="0"/>
        <a:ea typeface="+mn-ea"/>
        <a:cs typeface="+mn-cs"/>
      </a:defRPr>
    </a:lvl7pPr>
    <a:lvl8pPr marL="3200400" algn="l" defTabSz="914400" rtl="0" eaLnBrk="1" latinLnBrk="0" hangingPunct="1">
      <a:defRPr b="1" kern="1200">
        <a:solidFill>
          <a:schemeClr val="tx1"/>
        </a:solidFill>
        <a:latin typeface="Arial" panose="020B0604020202020204" pitchFamily="34" charset="0"/>
        <a:ea typeface="+mn-ea"/>
        <a:cs typeface="+mn-cs"/>
      </a:defRPr>
    </a:lvl8pPr>
    <a:lvl9pPr marL="3657600" algn="l" defTabSz="914400" rtl="0" eaLnBrk="1" latinLnBrk="0" hangingPunct="1">
      <a:defRPr b="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xmlns="">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5482B"/>
    <a:srgbClr val="C75806"/>
    <a:srgbClr val="00499F"/>
    <a:srgbClr val="0CC1E0"/>
    <a:srgbClr val="1B00FE"/>
    <a:srgbClr val="0CA3D7"/>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48" autoAdjust="0"/>
    <p:restoredTop sz="94648" autoAdjust="0"/>
  </p:normalViewPr>
  <p:slideViewPr>
    <p:cSldViewPr showGuides="1">
      <p:cViewPr>
        <p:scale>
          <a:sx n="125" d="100"/>
          <a:sy n="125" d="100"/>
        </p:scale>
        <p:origin x="6" y="366"/>
      </p:cViewPr>
      <p:guideLst>
        <p:guide orient="horz" pos="1620"/>
        <p:guide pos="2880"/>
      </p:guideLst>
    </p:cSldViewPr>
  </p:slideViewPr>
  <p:notesTextViewPr>
    <p:cViewPr>
      <p:scale>
        <a:sx n="100" d="100"/>
        <a:sy n="100" d="100"/>
      </p:scale>
      <p:origin x="0" y="0"/>
    </p:cViewPr>
  </p:notesTextViewPr>
  <p:notesViewPr>
    <p:cSldViewPr>
      <p:cViewPr varScale="1">
        <p:scale>
          <a:sx n="66" d="100"/>
          <a:sy n="66" d="100"/>
        </p:scale>
        <p:origin x="333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8743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b="0"/>
            </a:lvl1pPr>
          </a:lstStyle>
          <a:p>
            <a:endParaRPr lang="ru-RU" altLang="ru-RU"/>
          </a:p>
        </p:txBody>
      </p:sp>
      <p:sp>
        <p:nvSpPr>
          <p:cNvPr id="6963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b="0"/>
            </a:lvl1pPr>
          </a:lstStyle>
          <a:p>
            <a:endParaRPr lang="ru-RU" altLang="ru-RU"/>
          </a:p>
        </p:txBody>
      </p:sp>
      <p:sp>
        <p:nvSpPr>
          <p:cNvPr id="69636"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ru-RU" altLang="ru-RU"/>
              <a:t>Click to edit Master text styles</a:t>
            </a:r>
          </a:p>
          <a:p>
            <a:pPr lvl="1"/>
            <a:r>
              <a:rPr lang="ru-RU" altLang="ru-RU"/>
              <a:t>Second level</a:t>
            </a:r>
          </a:p>
          <a:p>
            <a:pPr lvl="2"/>
            <a:r>
              <a:rPr lang="ru-RU" altLang="ru-RU"/>
              <a:t>Third level</a:t>
            </a:r>
          </a:p>
          <a:p>
            <a:pPr lvl="3"/>
            <a:r>
              <a:rPr lang="ru-RU" altLang="ru-RU"/>
              <a:t>Fourth level</a:t>
            </a:r>
          </a:p>
          <a:p>
            <a:pPr lvl="4"/>
            <a:r>
              <a:rPr lang="ru-RU" altLang="ru-RU"/>
              <a:t>Fifth level</a:t>
            </a:r>
          </a:p>
        </p:txBody>
      </p:sp>
      <p:sp>
        <p:nvSpPr>
          <p:cNvPr id="6963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b="0"/>
            </a:lvl1pPr>
          </a:lstStyle>
          <a:p>
            <a:endParaRPr lang="ru-RU" altLang="ru-RU"/>
          </a:p>
        </p:txBody>
      </p:sp>
      <p:sp>
        <p:nvSpPr>
          <p:cNvPr id="6963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b="0"/>
            </a:lvl1pPr>
          </a:lstStyle>
          <a:p>
            <a:fld id="{E8A56E47-2E6A-4370-BFD2-60CC4C37914A}" type="slidenum">
              <a:rPr lang="ru-RU" altLang="ru-RU"/>
              <a:t>‹#›</a:t>
            </a:fld>
            <a:endParaRPr lang="ru-RU" altLang="ru-RU"/>
          </a:p>
        </p:txBody>
      </p:sp>
    </p:spTree>
    <p:extLst>
      <p:ext uri="{BB962C8B-B14F-4D97-AF65-F5344CB8AC3E}">
        <p14:creationId xmlns:p14="http://schemas.microsoft.com/office/powerpoint/2010/main" val="228073228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547813" y="2357438"/>
            <a:ext cx="6048375" cy="1135062"/>
          </a:xfrm>
          <a:ln>
            <a:noFill/>
          </a:ln>
          <a:effectLst/>
        </p:spPr>
        <p:txBody>
          <a:bodyPr/>
          <a:lstStyle>
            <a:lvl1pPr algn="ctr">
              <a:defRPr>
                <a:solidFill>
                  <a:schemeClr val="tx2"/>
                </a:solidFill>
              </a:defRPr>
            </a:lvl1pPr>
          </a:lstStyle>
          <a:p>
            <a:pPr lvl="0"/>
            <a:r>
              <a:rPr lang="ru-RU" altLang="ru-RU" noProof="0"/>
              <a:t>Click to edit Master title style</a:t>
            </a:r>
          </a:p>
        </p:txBody>
      </p:sp>
      <p:sp>
        <p:nvSpPr>
          <p:cNvPr id="5123" name="Rectangle 3"/>
          <p:cNvSpPr>
            <a:spLocks noGrp="1" noChangeArrowheads="1"/>
          </p:cNvSpPr>
          <p:nvPr>
            <p:ph type="subTitle" idx="1"/>
          </p:nvPr>
        </p:nvSpPr>
        <p:spPr>
          <a:xfrm>
            <a:off x="1547813" y="3851275"/>
            <a:ext cx="6048375" cy="377825"/>
          </a:xfrm>
          <a:ln>
            <a:noFill/>
          </a:ln>
          <a:effectLst/>
        </p:spPr>
        <p:txBody>
          <a:bodyPr/>
          <a:lstStyle>
            <a:lvl1pPr marL="0" indent="0" algn="ctr">
              <a:buFontTx/>
              <a:buNone/>
              <a:defRPr>
                <a:solidFill>
                  <a:schemeClr val="tx2"/>
                </a:solidFill>
              </a:defRPr>
            </a:lvl1pPr>
          </a:lstStyle>
          <a:p>
            <a:pPr lvl="0"/>
            <a:r>
              <a:rPr lang="ru-RU" altLang="ru-RU" noProof="0" dirty="0" err="1"/>
              <a:t>Click</a:t>
            </a:r>
            <a:r>
              <a:rPr lang="ru-RU" altLang="ru-RU" noProof="0" dirty="0"/>
              <a:t> </a:t>
            </a:r>
            <a:r>
              <a:rPr lang="ru-RU" altLang="ru-RU" noProof="0" dirty="0" err="1"/>
              <a:t>to</a:t>
            </a:r>
            <a:r>
              <a:rPr lang="ru-RU" altLang="ru-RU" noProof="0" dirty="0"/>
              <a:t> </a:t>
            </a:r>
            <a:r>
              <a:rPr lang="ru-RU" altLang="ru-RU" noProof="0" dirty="0" err="1"/>
              <a:t>edit</a:t>
            </a:r>
            <a:r>
              <a:rPr lang="ru-RU" altLang="ru-RU" noProof="0" dirty="0"/>
              <a:t> </a:t>
            </a:r>
            <a:r>
              <a:rPr lang="ru-RU" altLang="ru-RU" noProof="0" dirty="0" err="1"/>
              <a:t>Master</a:t>
            </a:r>
            <a:r>
              <a:rPr lang="ru-RU" altLang="ru-RU" noProof="0" dirty="0"/>
              <a:t> </a:t>
            </a:r>
            <a:r>
              <a:rPr lang="ru-RU" altLang="ru-RU" noProof="0" dirty="0" err="1"/>
              <a:t>subtitle</a:t>
            </a:r>
            <a:r>
              <a:rPr lang="ru-RU" altLang="ru-RU" noProof="0" dirty="0"/>
              <a:t> </a:t>
            </a:r>
            <a:r>
              <a:rPr lang="ru-RU" altLang="ru-RU" noProof="0" dirty="0" err="1"/>
              <a:t>style</a:t>
            </a:r>
            <a:endParaRPr lang="ru-RU" altLang="ru-RU"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lvl1pPr>
              <a:defRPr/>
            </a:lvl1pPr>
          </a:lstStyle>
          <a:p>
            <a:fld id="{8A7F3533-20D2-410C-93FD-A7C82EF03021}" type="datetime1">
              <a:rPr lang="en-US" altLang="ru-RU" smtClean="0"/>
              <a:t>2/29/2024</a:t>
            </a:fld>
            <a:endParaRPr lang="en-GB" altLang="ru-RU"/>
          </a:p>
        </p:txBody>
      </p:sp>
      <p:sp>
        <p:nvSpPr>
          <p:cNvPr id="5" name="Footer Placeholder 4"/>
          <p:cNvSpPr>
            <a:spLocks noGrp="1"/>
          </p:cNvSpPr>
          <p:nvPr>
            <p:ph type="ftr" sz="quarter" idx="11"/>
          </p:nvPr>
        </p:nvSpPr>
        <p:spPr/>
        <p:txBody>
          <a:bodyPr/>
          <a:lstStyle>
            <a:lvl1pPr>
              <a:defRPr/>
            </a:lvl1pPr>
          </a:lstStyle>
          <a:p>
            <a:r>
              <a:rPr lang="en-GB" altLang="ru-RU"/>
              <a:t>Designed by PoweredTemplate.com</a:t>
            </a:r>
          </a:p>
        </p:txBody>
      </p:sp>
      <p:sp>
        <p:nvSpPr>
          <p:cNvPr id="6" name="Slide Number Placeholder 5"/>
          <p:cNvSpPr>
            <a:spLocks noGrp="1"/>
          </p:cNvSpPr>
          <p:nvPr>
            <p:ph type="sldNum" sz="quarter" idx="12"/>
          </p:nvPr>
        </p:nvSpPr>
        <p:spPr/>
        <p:txBody>
          <a:bodyPr/>
          <a:lstStyle>
            <a:lvl1pPr>
              <a:defRPr/>
            </a:lvl1pPr>
          </a:lstStyle>
          <a:p>
            <a:fld id="{5D78A19A-B1B5-4872-BD61-D75A36576772}" type="slidenum">
              <a:rPr lang="en-GB" altLang="ru-RU"/>
              <a:t>‹#›</a:t>
            </a:fld>
            <a:endParaRPr lang="en-GB" alt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268288"/>
            <a:ext cx="2051050" cy="3997325"/>
          </a:xfrm>
        </p:spPr>
        <p:txBody>
          <a:bodyPr vert="eaVert"/>
          <a:lstStyle/>
          <a:p>
            <a:r>
              <a:rPr lang="en-US"/>
              <a:t>Click to edit Master title style</a:t>
            </a:r>
            <a:endParaRPr lang="ru-RU"/>
          </a:p>
        </p:txBody>
      </p:sp>
      <p:sp>
        <p:nvSpPr>
          <p:cNvPr id="3" name="Vertical Text Placeholder 2"/>
          <p:cNvSpPr>
            <a:spLocks noGrp="1"/>
          </p:cNvSpPr>
          <p:nvPr>
            <p:ph type="body" orient="vert" idx="1"/>
          </p:nvPr>
        </p:nvSpPr>
        <p:spPr>
          <a:xfrm>
            <a:off x="468313" y="268288"/>
            <a:ext cx="6003925" cy="3997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lvl1pPr>
              <a:defRPr/>
            </a:lvl1pPr>
          </a:lstStyle>
          <a:p>
            <a:fld id="{CD012D5B-DFE9-401E-B8FE-221C8C4CBE2A}" type="datetime1">
              <a:rPr lang="en-US" altLang="ru-RU" smtClean="0"/>
              <a:t>2/29/2024</a:t>
            </a:fld>
            <a:endParaRPr lang="en-GB" altLang="ru-RU"/>
          </a:p>
        </p:txBody>
      </p:sp>
      <p:sp>
        <p:nvSpPr>
          <p:cNvPr id="5" name="Footer Placeholder 4"/>
          <p:cNvSpPr>
            <a:spLocks noGrp="1"/>
          </p:cNvSpPr>
          <p:nvPr>
            <p:ph type="ftr" sz="quarter" idx="11"/>
          </p:nvPr>
        </p:nvSpPr>
        <p:spPr/>
        <p:txBody>
          <a:bodyPr/>
          <a:lstStyle>
            <a:lvl1pPr>
              <a:defRPr/>
            </a:lvl1pPr>
          </a:lstStyle>
          <a:p>
            <a:r>
              <a:rPr lang="en-GB" altLang="ru-RU"/>
              <a:t>Designed by PoweredTemplate.com</a:t>
            </a:r>
          </a:p>
        </p:txBody>
      </p:sp>
      <p:sp>
        <p:nvSpPr>
          <p:cNvPr id="6" name="Slide Number Placeholder 5"/>
          <p:cNvSpPr>
            <a:spLocks noGrp="1"/>
          </p:cNvSpPr>
          <p:nvPr>
            <p:ph type="sldNum" sz="quarter" idx="12"/>
          </p:nvPr>
        </p:nvSpPr>
        <p:spPr/>
        <p:txBody>
          <a:bodyPr/>
          <a:lstStyle>
            <a:lvl1pPr>
              <a:defRPr/>
            </a:lvl1pPr>
          </a:lstStyle>
          <a:p>
            <a:fld id="{909D0320-11DD-4ED4-AD13-2C84CFAA9A87}" type="slidenum">
              <a:rPr lang="en-GB" altLang="ru-RU"/>
              <a:t>‹#›</a:t>
            </a:fld>
            <a:endParaRPr lang="en-GB" altLang="ru-R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3312"/>
          </a:xfrm>
        </p:spPr>
        <p:txBody>
          <a:bodyPr/>
          <a:lstStyle/>
          <a:p>
            <a:r>
              <a:rPr lang="en-US"/>
              <a:t>Click to edit Master title style</a:t>
            </a:r>
            <a:endParaRPr lang="ru-RU"/>
          </a:p>
        </p:txBody>
      </p:sp>
      <p:sp>
        <p:nvSpPr>
          <p:cNvPr id="3" name="Subtitle 2"/>
          <p:cNvSpPr>
            <a:spLocks noGrp="1"/>
          </p:cNvSpPr>
          <p:nvPr>
            <p:ph type="subTitle" idx="1"/>
          </p:nvPr>
        </p:nvSpPr>
        <p:spPr>
          <a:xfrm>
            <a:off x="1371600" y="2916238"/>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ru-RU"/>
          </a:p>
        </p:txBody>
      </p:sp>
      <p:sp>
        <p:nvSpPr>
          <p:cNvPr id="4" name="Date Placeholder 3"/>
          <p:cNvSpPr>
            <a:spLocks noGrp="1"/>
          </p:cNvSpPr>
          <p:nvPr>
            <p:ph type="dt" sz="half" idx="10"/>
          </p:nvPr>
        </p:nvSpPr>
        <p:spPr/>
        <p:txBody>
          <a:bodyPr/>
          <a:lstStyle>
            <a:lvl1pPr>
              <a:defRPr/>
            </a:lvl1pPr>
          </a:lstStyle>
          <a:p>
            <a:fld id="{718FFD4C-7C56-41BE-B693-9F9CE9820561}" type="datetime1">
              <a:rPr lang="en-US" altLang="ru-RU" smtClean="0"/>
              <a:t>2/29/2024</a:t>
            </a:fld>
            <a:endParaRPr lang="ru-RU" altLang="ru-RU"/>
          </a:p>
        </p:txBody>
      </p:sp>
      <p:sp>
        <p:nvSpPr>
          <p:cNvPr id="5" name="Footer Placeholder 4"/>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lvl1pPr>
              <a:defRPr/>
            </a:lvl1pPr>
          </a:lstStyle>
          <a:p>
            <a:fld id="{9B15E9FA-52B1-43D7-9A0A-3DC8C9C9212C}" type="slidenum">
              <a:rPr lang="ru-RU" altLang="ru-RU"/>
              <a:t>‹#›</a:t>
            </a:fld>
            <a:endParaRPr lang="ru-RU" altLang="ru-R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ru-R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lvl1pPr>
              <a:defRPr/>
            </a:lvl1p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lvl1pPr>
              <a:defRPr/>
            </a:lvl1pPr>
          </a:lstStyle>
          <a:p>
            <a:fld id="{1BCA16E2-EEEA-4C65-930C-B260DDA053E7}" type="slidenum">
              <a:rPr lang="ru-RU" altLang="ru-RU"/>
              <a:t>‹#›</a:t>
            </a:fld>
            <a:endParaRPr lang="ru-RU" altLang="ru-RU"/>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6763"/>
            <a:ext cx="7772400" cy="1020762"/>
          </a:xfrm>
        </p:spPr>
        <p:txBody>
          <a:bodyPr anchor="t"/>
          <a:lstStyle>
            <a:lvl1pPr algn="l">
              <a:defRPr sz="4000" b="1" cap="all"/>
            </a:lvl1pPr>
          </a:lstStyle>
          <a:p>
            <a:r>
              <a:rPr lang="en-US"/>
              <a:t>Click to edit Master title style</a:t>
            </a:r>
            <a:endParaRPr lang="ru-RU"/>
          </a:p>
        </p:txBody>
      </p:sp>
      <p:sp>
        <p:nvSpPr>
          <p:cNvPr id="3" name="Text Placeholder 2"/>
          <p:cNvSpPr>
            <a:spLocks noGrp="1"/>
          </p:cNvSpPr>
          <p:nvPr>
            <p:ph type="body" idx="1"/>
          </p:nvPr>
        </p:nvSpPr>
        <p:spPr>
          <a:xfrm>
            <a:off x="722313" y="2181225"/>
            <a:ext cx="7772400" cy="11255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859EFA55-C42F-4647-85FF-D583DF54F250}" type="datetime1">
              <a:rPr lang="en-US" altLang="ru-RU" smtClean="0"/>
              <a:t>2/29/2024</a:t>
            </a:fld>
            <a:endParaRPr lang="ru-RU" altLang="ru-RU"/>
          </a:p>
        </p:txBody>
      </p:sp>
      <p:sp>
        <p:nvSpPr>
          <p:cNvPr id="5" name="Footer Placeholder 4"/>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lvl1pPr>
              <a:defRPr/>
            </a:lvl1pPr>
          </a:lstStyle>
          <a:p>
            <a:fld id="{66ADBDB9-708D-42F9-A5E0-796353826169}" type="slidenum">
              <a:rPr lang="ru-RU" altLang="ru-RU"/>
              <a:t>‹#›</a:t>
            </a:fld>
            <a:endParaRPr lang="ru-RU" altLang="ru-RU"/>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sz="half" idx="1"/>
          </p:nvPr>
        </p:nvSpPr>
        <p:spPr>
          <a:xfrm>
            <a:off x="1331913" y="1204913"/>
            <a:ext cx="3600450" cy="3395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p:cNvSpPr>
            <a:spLocks noGrp="1"/>
          </p:cNvSpPr>
          <p:nvPr>
            <p:ph sz="half" idx="2"/>
          </p:nvPr>
        </p:nvSpPr>
        <p:spPr>
          <a:xfrm>
            <a:off x="5084763" y="1204913"/>
            <a:ext cx="3602037" cy="3395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p:cNvSpPr>
            <a:spLocks noGrp="1"/>
          </p:cNvSpPr>
          <p:nvPr>
            <p:ph type="dt" sz="half" idx="10"/>
          </p:nvPr>
        </p:nvSpPr>
        <p:spPr/>
        <p:txBody>
          <a:bodyPr/>
          <a:lstStyle>
            <a:lvl1pPr>
              <a:defRPr/>
            </a:lvl1pPr>
          </a:lstStyle>
          <a:p>
            <a:fld id="{C091AD0A-C18E-4515-9B00-B54E30120750}" type="datetime1">
              <a:rPr lang="en-US" altLang="ru-RU" smtClean="0"/>
              <a:t>2/29/2024</a:t>
            </a:fld>
            <a:endParaRPr lang="ru-RU" altLang="ru-RU"/>
          </a:p>
        </p:txBody>
      </p:sp>
      <p:sp>
        <p:nvSpPr>
          <p:cNvPr id="6" name="Footer Placeholder 5"/>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7" name="Slide Number Placeholder 6"/>
          <p:cNvSpPr>
            <a:spLocks noGrp="1"/>
          </p:cNvSpPr>
          <p:nvPr>
            <p:ph type="sldNum" sz="quarter" idx="12"/>
          </p:nvPr>
        </p:nvSpPr>
        <p:spPr/>
        <p:txBody>
          <a:bodyPr/>
          <a:lstStyle>
            <a:lvl1pPr>
              <a:defRPr/>
            </a:lvl1pPr>
          </a:lstStyle>
          <a:p>
            <a:fld id="{30AD7816-22C3-41E1-BE37-7D1C66BA528E}" type="slidenum">
              <a:rPr lang="ru-RU" altLang="ru-RU"/>
              <a:t>‹#›</a:t>
            </a:fld>
            <a:endParaRPr lang="ru-RU" altLang="ru-RU"/>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p:spPr>
        <p:txBody>
          <a:bodyPr/>
          <a:lstStyle>
            <a:lvl1pPr>
              <a:defRPr/>
            </a:lvl1pPr>
          </a:lstStyle>
          <a:p>
            <a:r>
              <a:rPr lang="en-US"/>
              <a:t>Click to edit Master title style</a:t>
            </a:r>
            <a:endParaRPr lang="ru-RU"/>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p:cNvSpPr>
            <a:spLocks noGrp="1"/>
          </p:cNvSpPr>
          <p:nvPr>
            <p:ph type="dt" sz="half" idx="10"/>
          </p:nvPr>
        </p:nvSpPr>
        <p:spPr/>
        <p:txBody>
          <a:bodyPr/>
          <a:lstStyle>
            <a:lvl1pPr>
              <a:defRPr/>
            </a:lvl1pPr>
          </a:lstStyle>
          <a:p>
            <a:fld id="{B2C3980C-59D6-4494-BB77-4E078A86FC10}" type="datetime1">
              <a:rPr lang="en-US" altLang="ru-RU" smtClean="0"/>
              <a:t>2/29/2024</a:t>
            </a:fld>
            <a:endParaRPr lang="ru-RU" altLang="ru-RU"/>
          </a:p>
        </p:txBody>
      </p:sp>
      <p:sp>
        <p:nvSpPr>
          <p:cNvPr id="8" name="Footer Placeholder 7"/>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9" name="Slide Number Placeholder 8"/>
          <p:cNvSpPr>
            <a:spLocks noGrp="1"/>
          </p:cNvSpPr>
          <p:nvPr>
            <p:ph type="sldNum" sz="quarter" idx="12"/>
          </p:nvPr>
        </p:nvSpPr>
        <p:spPr/>
        <p:txBody>
          <a:bodyPr/>
          <a:lstStyle>
            <a:lvl1pPr>
              <a:defRPr/>
            </a:lvl1pPr>
          </a:lstStyle>
          <a:p>
            <a:fld id="{1F3102D1-4F79-401E-977B-797508E88625}" type="slidenum">
              <a:rPr lang="ru-RU" altLang="ru-RU"/>
              <a:t>‹#›</a:t>
            </a:fld>
            <a:endParaRPr lang="ru-RU" altLang="ru-RU"/>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Date Placeholder 2"/>
          <p:cNvSpPr>
            <a:spLocks noGrp="1"/>
          </p:cNvSpPr>
          <p:nvPr>
            <p:ph type="dt" sz="half" idx="10"/>
          </p:nvPr>
        </p:nvSpPr>
        <p:spPr/>
        <p:txBody>
          <a:bodyPr/>
          <a:lstStyle>
            <a:lvl1pPr>
              <a:defRPr/>
            </a:lvl1pPr>
          </a:lstStyle>
          <a:p>
            <a:fld id="{5A9C1762-824C-447A-9F72-965EF4E61C6A}" type="datetime1">
              <a:rPr lang="en-US" altLang="ru-RU" smtClean="0"/>
              <a:t>2/29/2024</a:t>
            </a:fld>
            <a:endParaRPr lang="ru-RU" altLang="ru-RU"/>
          </a:p>
        </p:txBody>
      </p:sp>
      <p:sp>
        <p:nvSpPr>
          <p:cNvPr id="4" name="Footer Placeholder 3"/>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5" name="Slide Number Placeholder 4"/>
          <p:cNvSpPr>
            <a:spLocks noGrp="1"/>
          </p:cNvSpPr>
          <p:nvPr>
            <p:ph type="sldNum" sz="quarter" idx="12"/>
          </p:nvPr>
        </p:nvSpPr>
        <p:spPr/>
        <p:txBody>
          <a:bodyPr/>
          <a:lstStyle>
            <a:lvl1pPr>
              <a:defRPr/>
            </a:lvl1pPr>
          </a:lstStyle>
          <a:p>
            <a:fld id="{7BFB1EA2-279D-4457-A779-132FB621DCFA}" type="slidenum">
              <a:rPr lang="ru-RU" altLang="ru-RU"/>
              <a:t>‹#›</a:t>
            </a:fld>
            <a:endParaRPr lang="ru-RU" altLang="ru-RU"/>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F322563B-29E4-4156-8520-0B4B78497913}" type="datetime1">
              <a:rPr lang="en-US" altLang="ru-RU" smtClean="0"/>
              <a:t>2/29/2024</a:t>
            </a:fld>
            <a:endParaRPr lang="ru-RU" altLang="ru-RU"/>
          </a:p>
        </p:txBody>
      </p:sp>
      <p:sp>
        <p:nvSpPr>
          <p:cNvPr id="3" name="Footer Placeholder 2"/>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4" name="Slide Number Placeholder 3"/>
          <p:cNvSpPr>
            <a:spLocks noGrp="1"/>
          </p:cNvSpPr>
          <p:nvPr>
            <p:ph type="sldNum" sz="quarter" idx="12"/>
          </p:nvPr>
        </p:nvSpPr>
        <p:spPr/>
        <p:txBody>
          <a:bodyPr/>
          <a:lstStyle>
            <a:lvl1pPr>
              <a:defRPr/>
            </a:lvl1pPr>
          </a:lstStyle>
          <a:p>
            <a:fld id="{CBB0CCE9-18A6-456F-B0A3-98B08B68E5D3}" type="slidenum">
              <a:rPr lang="ru-RU" altLang="ru-RU"/>
              <a:t>‹#›</a:t>
            </a:fld>
            <a:endParaRPr lang="ru-RU" altLang="ru-RU"/>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endParaRPr lang="ru-RU"/>
          </a:p>
        </p:txBody>
      </p:sp>
      <p:sp>
        <p:nvSpPr>
          <p:cNvPr id="3" name="Content Placeholder 2"/>
          <p:cNvSpPr>
            <a:spLocks noGrp="1"/>
          </p:cNvSpPr>
          <p:nvPr>
            <p:ph idx="1"/>
          </p:nvPr>
        </p:nvSpPr>
        <p:spPr>
          <a:xfrm>
            <a:off x="3575050" y="204788"/>
            <a:ext cx="5111750" cy="439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p:cNvSpPr>
            <a:spLocks noGrp="1"/>
          </p:cNvSpPr>
          <p:nvPr>
            <p:ph type="body" sz="half" idx="2"/>
          </p:nvPr>
        </p:nvSpPr>
        <p:spPr>
          <a:xfrm>
            <a:off x="457200" y="1076325"/>
            <a:ext cx="3008313" cy="3519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387188A2-EA52-4E4A-B3B8-2DBB7910808E}" type="datetime1">
              <a:rPr lang="en-US" altLang="ru-RU" smtClean="0"/>
              <a:t>2/29/2024</a:t>
            </a:fld>
            <a:endParaRPr lang="ru-RU" altLang="ru-RU"/>
          </a:p>
        </p:txBody>
      </p:sp>
      <p:sp>
        <p:nvSpPr>
          <p:cNvPr id="6" name="Footer Placeholder 5"/>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7" name="Slide Number Placeholder 6"/>
          <p:cNvSpPr>
            <a:spLocks noGrp="1"/>
          </p:cNvSpPr>
          <p:nvPr>
            <p:ph type="sldNum" sz="quarter" idx="12"/>
          </p:nvPr>
        </p:nvSpPr>
        <p:spPr/>
        <p:txBody>
          <a:bodyPr/>
          <a:lstStyle>
            <a:lvl1pPr>
              <a:defRPr/>
            </a:lvl1pPr>
          </a:lstStyle>
          <a:p>
            <a:fld id="{812C9EAB-D4F2-4CCC-95B7-D09553F846AA}" type="slidenum">
              <a:rPr lang="ru-RU" altLang="ru-RU"/>
              <a:t>‹#›</a:t>
            </a:fld>
            <a:endParaRPr lang="ru-RU" alt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p:cNvSpPr>
            <a:spLocks noGrp="1"/>
          </p:cNvSpPr>
          <p:nvPr>
            <p:ph type="dt" sz="half" idx="10"/>
          </p:nvPr>
        </p:nvSpPr>
        <p:spPr/>
        <p:txBody>
          <a:bodyPr/>
          <a:lstStyle>
            <a:lvl1pPr>
              <a:defRPr/>
            </a:lvl1pPr>
          </a:lstStyle>
          <a:p>
            <a:fld id="{A055A952-1E05-4517-A1CA-5009BFFACC78}" type="datetime1">
              <a:rPr lang="en-US" altLang="ru-RU" smtClean="0"/>
              <a:t>2/29/2024</a:t>
            </a:fld>
            <a:endParaRPr lang="en-GB" altLang="ru-RU"/>
          </a:p>
        </p:txBody>
      </p:sp>
      <p:sp>
        <p:nvSpPr>
          <p:cNvPr id="5" name="Footer Placeholder 4"/>
          <p:cNvSpPr>
            <a:spLocks noGrp="1"/>
          </p:cNvSpPr>
          <p:nvPr>
            <p:ph type="ftr" sz="quarter" idx="11"/>
          </p:nvPr>
        </p:nvSpPr>
        <p:spPr/>
        <p:txBody>
          <a:bodyPr/>
          <a:lstStyle>
            <a:lvl1pPr>
              <a:defRPr/>
            </a:lvl1pPr>
          </a:lstStyle>
          <a:p>
            <a:r>
              <a:rPr lang="en-GB" altLang="ru-RU"/>
              <a:t>Designed by PoweredTemplate.com</a:t>
            </a:r>
          </a:p>
        </p:txBody>
      </p:sp>
      <p:sp>
        <p:nvSpPr>
          <p:cNvPr id="6" name="Slide Number Placeholder 5"/>
          <p:cNvSpPr>
            <a:spLocks noGrp="1"/>
          </p:cNvSpPr>
          <p:nvPr>
            <p:ph type="sldNum" sz="quarter" idx="12"/>
          </p:nvPr>
        </p:nvSpPr>
        <p:spPr/>
        <p:txBody>
          <a:bodyPr/>
          <a:lstStyle>
            <a:lvl1pPr>
              <a:defRPr/>
            </a:lvl1pPr>
          </a:lstStyle>
          <a:p>
            <a:fld id="{AA1FAFE3-35D7-49A6-B048-714EDBCA669A}" type="slidenum">
              <a:rPr lang="en-GB" altLang="ru-RU"/>
              <a:t>‹#›</a:t>
            </a:fld>
            <a:endParaRPr lang="en-GB" altLang="ru-RU"/>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2038"/>
            <a:ext cx="5486400" cy="425450"/>
          </a:xfrm>
        </p:spPr>
        <p:txBody>
          <a:bodyPr anchor="b"/>
          <a:lstStyle>
            <a:lvl1pPr algn="l">
              <a:defRPr sz="2000" b="1"/>
            </a:lvl1pPr>
          </a:lstStyle>
          <a:p>
            <a:r>
              <a:rPr lang="en-US"/>
              <a:t>Click to edit Master title style</a:t>
            </a:r>
            <a:endParaRPr lang="ru-RU"/>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1792288" y="4027488"/>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2AFA9252-C2E7-4FDB-A8C2-EF8C207724C8}" type="datetime1">
              <a:rPr lang="en-US" altLang="ru-RU" smtClean="0"/>
              <a:t>2/29/2024</a:t>
            </a:fld>
            <a:endParaRPr lang="ru-RU" altLang="ru-RU"/>
          </a:p>
        </p:txBody>
      </p:sp>
      <p:sp>
        <p:nvSpPr>
          <p:cNvPr id="6" name="Footer Placeholder 5"/>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7" name="Slide Number Placeholder 6"/>
          <p:cNvSpPr>
            <a:spLocks noGrp="1"/>
          </p:cNvSpPr>
          <p:nvPr>
            <p:ph type="sldNum" sz="quarter" idx="12"/>
          </p:nvPr>
        </p:nvSpPr>
        <p:spPr/>
        <p:txBody>
          <a:bodyPr/>
          <a:lstStyle>
            <a:lvl1pPr>
              <a:defRPr/>
            </a:lvl1pPr>
          </a:lstStyle>
          <a:p>
            <a:fld id="{CE5428D2-3CCD-4CE4-921C-0D0F596FD8B4}" type="slidenum">
              <a:rPr lang="ru-RU" altLang="ru-RU"/>
              <a:t>‹#›</a:t>
            </a:fld>
            <a:endParaRPr lang="ru-RU" altLang="ru-RU"/>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lvl1pPr>
              <a:defRPr/>
            </a:lvl1pPr>
          </a:lstStyle>
          <a:p>
            <a:fld id="{05402630-9A67-4A7C-B169-22C8D4310E1D}" type="datetime1">
              <a:rPr lang="en-US" altLang="ru-RU" smtClean="0"/>
              <a:t>2/29/2024</a:t>
            </a:fld>
            <a:endParaRPr lang="ru-RU" altLang="ru-RU"/>
          </a:p>
        </p:txBody>
      </p:sp>
      <p:sp>
        <p:nvSpPr>
          <p:cNvPr id="5" name="Footer Placeholder 4"/>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lvl1pPr>
              <a:defRPr/>
            </a:lvl1pPr>
          </a:lstStyle>
          <a:p>
            <a:fld id="{20B754F3-2D2A-427C-9D5B-4F5C99E6D440}" type="slidenum">
              <a:rPr lang="ru-RU" altLang="ru-RU"/>
              <a:t>‹#›</a:t>
            </a:fld>
            <a:endParaRPr lang="ru-RU" altLang="ru-RU"/>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8475" y="196850"/>
            <a:ext cx="1838325" cy="4403725"/>
          </a:xfrm>
        </p:spPr>
        <p:txBody>
          <a:bodyPr vert="eaVert"/>
          <a:lstStyle/>
          <a:p>
            <a:r>
              <a:rPr lang="en-US"/>
              <a:t>Click to edit Master title style</a:t>
            </a:r>
            <a:endParaRPr lang="ru-RU"/>
          </a:p>
        </p:txBody>
      </p:sp>
      <p:sp>
        <p:nvSpPr>
          <p:cNvPr id="3" name="Vertical Text Placeholder 2"/>
          <p:cNvSpPr>
            <a:spLocks noGrp="1"/>
          </p:cNvSpPr>
          <p:nvPr>
            <p:ph type="body" orient="vert" idx="1"/>
          </p:nvPr>
        </p:nvSpPr>
        <p:spPr>
          <a:xfrm>
            <a:off x="1331913" y="196850"/>
            <a:ext cx="5364162" cy="4403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lvl1pPr>
              <a:defRPr/>
            </a:lvl1pPr>
          </a:lstStyle>
          <a:p>
            <a:fld id="{2CDE9E10-13E6-442B-8811-946EB2C61485}" type="datetime1">
              <a:rPr lang="en-US" altLang="ru-RU" smtClean="0"/>
              <a:t>2/29/2024</a:t>
            </a:fld>
            <a:endParaRPr lang="ru-RU" altLang="ru-RU"/>
          </a:p>
        </p:txBody>
      </p:sp>
      <p:sp>
        <p:nvSpPr>
          <p:cNvPr id="5" name="Footer Placeholder 4"/>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lvl1pPr>
              <a:defRPr/>
            </a:lvl1pPr>
          </a:lstStyle>
          <a:p>
            <a:fld id="{626076C8-A096-4B12-8194-E8B31EB8ACE5}" type="slidenum">
              <a:rPr lang="ru-RU" altLang="ru-RU"/>
              <a:t>‹#›</a:t>
            </a:fld>
            <a:endParaRPr lang="ru-RU" alt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6763"/>
            <a:ext cx="7772400" cy="1020762"/>
          </a:xfrm>
        </p:spPr>
        <p:txBody>
          <a:bodyPr anchor="t"/>
          <a:lstStyle>
            <a:lvl1pPr algn="l">
              <a:defRPr sz="4000" b="1" cap="all"/>
            </a:lvl1pPr>
          </a:lstStyle>
          <a:p>
            <a:r>
              <a:rPr lang="en-US"/>
              <a:t>Click to edit Master title style</a:t>
            </a:r>
            <a:endParaRPr lang="ru-RU"/>
          </a:p>
        </p:txBody>
      </p:sp>
      <p:sp>
        <p:nvSpPr>
          <p:cNvPr id="3" name="Text Placeholder 2"/>
          <p:cNvSpPr>
            <a:spLocks noGrp="1"/>
          </p:cNvSpPr>
          <p:nvPr>
            <p:ph type="body" idx="1"/>
          </p:nvPr>
        </p:nvSpPr>
        <p:spPr>
          <a:xfrm>
            <a:off x="722313" y="2181225"/>
            <a:ext cx="7772400" cy="11255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2BEA1B52-7A5E-45DE-8B87-2D389FE25116}" type="datetime1">
              <a:rPr lang="en-US" altLang="ru-RU" smtClean="0"/>
              <a:t>2/29/2024</a:t>
            </a:fld>
            <a:endParaRPr lang="en-GB" altLang="ru-RU"/>
          </a:p>
        </p:txBody>
      </p:sp>
      <p:sp>
        <p:nvSpPr>
          <p:cNvPr id="5" name="Footer Placeholder 4"/>
          <p:cNvSpPr>
            <a:spLocks noGrp="1"/>
          </p:cNvSpPr>
          <p:nvPr>
            <p:ph type="ftr" sz="quarter" idx="11"/>
          </p:nvPr>
        </p:nvSpPr>
        <p:spPr/>
        <p:txBody>
          <a:bodyPr/>
          <a:lstStyle>
            <a:lvl1pPr>
              <a:defRPr/>
            </a:lvl1pPr>
          </a:lstStyle>
          <a:p>
            <a:r>
              <a:rPr lang="en-GB" altLang="ru-RU"/>
              <a:t>Designed by PoweredTemplate.com</a:t>
            </a:r>
          </a:p>
        </p:txBody>
      </p:sp>
      <p:sp>
        <p:nvSpPr>
          <p:cNvPr id="6" name="Slide Number Placeholder 5"/>
          <p:cNvSpPr>
            <a:spLocks noGrp="1"/>
          </p:cNvSpPr>
          <p:nvPr>
            <p:ph type="sldNum" sz="quarter" idx="12"/>
          </p:nvPr>
        </p:nvSpPr>
        <p:spPr/>
        <p:txBody>
          <a:bodyPr/>
          <a:lstStyle>
            <a:lvl1pPr>
              <a:defRPr/>
            </a:lvl1pPr>
          </a:lstStyle>
          <a:p>
            <a:fld id="{1686BC35-6093-41AE-A84C-AB6DB173F06C}" type="slidenum">
              <a:rPr lang="en-GB" altLang="ru-RU"/>
              <a:t>‹#›</a:t>
            </a:fld>
            <a:endParaRPr lang="en-GB" alt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sz="half" idx="1"/>
          </p:nvPr>
        </p:nvSpPr>
        <p:spPr>
          <a:xfrm>
            <a:off x="468313" y="1347788"/>
            <a:ext cx="4027487" cy="2917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p:cNvSpPr>
            <a:spLocks noGrp="1"/>
          </p:cNvSpPr>
          <p:nvPr>
            <p:ph sz="half" idx="2"/>
          </p:nvPr>
        </p:nvSpPr>
        <p:spPr>
          <a:xfrm>
            <a:off x="4648200" y="1347788"/>
            <a:ext cx="4027488" cy="2917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p:cNvSpPr>
            <a:spLocks noGrp="1"/>
          </p:cNvSpPr>
          <p:nvPr>
            <p:ph type="dt" sz="half" idx="10"/>
          </p:nvPr>
        </p:nvSpPr>
        <p:spPr/>
        <p:txBody>
          <a:bodyPr/>
          <a:lstStyle>
            <a:lvl1pPr>
              <a:defRPr/>
            </a:lvl1pPr>
          </a:lstStyle>
          <a:p>
            <a:fld id="{B5526754-6242-40DE-A97B-37A0B6FDAB44}" type="datetime1">
              <a:rPr lang="en-US" altLang="ru-RU" smtClean="0"/>
              <a:t>2/29/2024</a:t>
            </a:fld>
            <a:endParaRPr lang="en-GB" altLang="ru-RU"/>
          </a:p>
        </p:txBody>
      </p:sp>
      <p:sp>
        <p:nvSpPr>
          <p:cNvPr id="6" name="Footer Placeholder 5"/>
          <p:cNvSpPr>
            <a:spLocks noGrp="1"/>
          </p:cNvSpPr>
          <p:nvPr>
            <p:ph type="ftr" sz="quarter" idx="11"/>
          </p:nvPr>
        </p:nvSpPr>
        <p:spPr/>
        <p:txBody>
          <a:bodyPr/>
          <a:lstStyle>
            <a:lvl1pPr>
              <a:defRPr/>
            </a:lvl1pPr>
          </a:lstStyle>
          <a:p>
            <a:r>
              <a:rPr lang="en-GB" altLang="ru-RU"/>
              <a:t>Designed by PoweredTemplate.com</a:t>
            </a:r>
          </a:p>
        </p:txBody>
      </p:sp>
      <p:sp>
        <p:nvSpPr>
          <p:cNvPr id="7" name="Slide Number Placeholder 6"/>
          <p:cNvSpPr>
            <a:spLocks noGrp="1"/>
          </p:cNvSpPr>
          <p:nvPr>
            <p:ph type="sldNum" sz="quarter" idx="12"/>
          </p:nvPr>
        </p:nvSpPr>
        <p:spPr/>
        <p:txBody>
          <a:bodyPr/>
          <a:lstStyle>
            <a:lvl1pPr>
              <a:defRPr/>
            </a:lvl1pPr>
          </a:lstStyle>
          <a:p>
            <a:fld id="{94466538-1AAD-47AA-AE8D-69198B7FBC9A}" type="slidenum">
              <a:rPr lang="en-GB" altLang="ru-RU"/>
              <a:t>‹#›</a:t>
            </a:fld>
            <a:endParaRPr lang="en-GB" alt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p:spPr>
        <p:txBody>
          <a:bodyPr/>
          <a:lstStyle>
            <a:lvl1pPr>
              <a:defRPr/>
            </a:lvl1pPr>
          </a:lstStyle>
          <a:p>
            <a:r>
              <a:rPr lang="en-US"/>
              <a:t>Click to edit Master title style</a:t>
            </a:r>
            <a:endParaRPr lang="ru-RU"/>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p:cNvSpPr>
            <a:spLocks noGrp="1"/>
          </p:cNvSpPr>
          <p:nvPr>
            <p:ph type="dt" sz="half" idx="10"/>
          </p:nvPr>
        </p:nvSpPr>
        <p:spPr/>
        <p:txBody>
          <a:bodyPr/>
          <a:lstStyle>
            <a:lvl1pPr>
              <a:defRPr/>
            </a:lvl1pPr>
          </a:lstStyle>
          <a:p>
            <a:fld id="{2351DAE0-E100-4097-B816-5DFBB86B3C0D}" type="datetime1">
              <a:rPr lang="en-US" altLang="ru-RU" smtClean="0"/>
              <a:t>2/29/2024</a:t>
            </a:fld>
            <a:endParaRPr lang="en-GB" altLang="ru-RU"/>
          </a:p>
        </p:txBody>
      </p:sp>
      <p:sp>
        <p:nvSpPr>
          <p:cNvPr id="8" name="Footer Placeholder 7"/>
          <p:cNvSpPr>
            <a:spLocks noGrp="1"/>
          </p:cNvSpPr>
          <p:nvPr>
            <p:ph type="ftr" sz="quarter" idx="11"/>
          </p:nvPr>
        </p:nvSpPr>
        <p:spPr/>
        <p:txBody>
          <a:bodyPr/>
          <a:lstStyle>
            <a:lvl1pPr>
              <a:defRPr/>
            </a:lvl1pPr>
          </a:lstStyle>
          <a:p>
            <a:r>
              <a:rPr lang="en-GB" altLang="ru-RU"/>
              <a:t>Designed by PoweredTemplate.com</a:t>
            </a:r>
          </a:p>
        </p:txBody>
      </p:sp>
      <p:sp>
        <p:nvSpPr>
          <p:cNvPr id="9" name="Slide Number Placeholder 8"/>
          <p:cNvSpPr>
            <a:spLocks noGrp="1"/>
          </p:cNvSpPr>
          <p:nvPr>
            <p:ph type="sldNum" sz="quarter" idx="12"/>
          </p:nvPr>
        </p:nvSpPr>
        <p:spPr/>
        <p:txBody>
          <a:bodyPr/>
          <a:lstStyle>
            <a:lvl1pPr>
              <a:defRPr/>
            </a:lvl1pPr>
          </a:lstStyle>
          <a:p>
            <a:fld id="{81AE654B-5119-4878-AEF8-AC4C1E1EE5B2}" type="slidenum">
              <a:rPr lang="en-GB" altLang="ru-RU"/>
              <a:t>‹#›</a:t>
            </a:fld>
            <a:endParaRPr lang="en-GB" alt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Date Placeholder 2"/>
          <p:cNvSpPr>
            <a:spLocks noGrp="1"/>
          </p:cNvSpPr>
          <p:nvPr>
            <p:ph type="dt" sz="half" idx="10"/>
          </p:nvPr>
        </p:nvSpPr>
        <p:spPr/>
        <p:txBody>
          <a:bodyPr/>
          <a:lstStyle>
            <a:lvl1pPr>
              <a:defRPr/>
            </a:lvl1pPr>
          </a:lstStyle>
          <a:p>
            <a:fld id="{7D7E15F8-BA4B-4CC4-8C7C-71106F09459E}" type="datetime1">
              <a:rPr lang="en-US" altLang="ru-RU" smtClean="0"/>
              <a:t>2/29/2024</a:t>
            </a:fld>
            <a:endParaRPr lang="en-GB" altLang="ru-RU"/>
          </a:p>
        </p:txBody>
      </p:sp>
      <p:sp>
        <p:nvSpPr>
          <p:cNvPr id="4" name="Footer Placeholder 3"/>
          <p:cNvSpPr>
            <a:spLocks noGrp="1"/>
          </p:cNvSpPr>
          <p:nvPr>
            <p:ph type="ftr" sz="quarter" idx="11"/>
          </p:nvPr>
        </p:nvSpPr>
        <p:spPr/>
        <p:txBody>
          <a:bodyPr/>
          <a:lstStyle>
            <a:lvl1pPr>
              <a:defRPr/>
            </a:lvl1pPr>
          </a:lstStyle>
          <a:p>
            <a:r>
              <a:rPr lang="en-GB" altLang="ru-RU"/>
              <a:t>Designed by PoweredTemplate.com</a:t>
            </a:r>
          </a:p>
        </p:txBody>
      </p:sp>
      <p:sp>
        <p:nvSpPr>
          <p:cNvPr id="5" name="Slide Number Placeholder 4"/>
          <p:cNvSpPr>
            <a:spLocks noGrp="1"/>
          </p:cNvSpPr>
          <p:nvPr>
            <p:ph type="sldNum" sz="quarter" idx="12"/>
          </p:nvPr>
        </p:nvSpPr>
        <p:spPr/>
        <p:txBody>
          <a:bodyPr/>
          <a:lstStyle>
            <a:lvl1pPr>
              <a:defRPr/>
            </a:lvl1pPr>
          </a:lstStyle>
          <a:p>
            <a:fld id="{2AAE075F-927D-4F9C-82E8-2B930B4B5C22}" type="slidenum">
              <a:rPr lang="en-GB" altLang="ru-RU"/>
              <a:t>‹#›</a:t>
            </a:fld>
            <a:endParaRPr lang="en-GB" alt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7D04282A-5DD0-482F-88B9-55BB5CDECD7D}" type="datetime1">
              <a:rPr lang="en-US" altLang="ru-RU" smtClean="0"/>
              <a:t>2/29/2024</a:t>
            </a:fld>
            <a:endParaRPr lang="en-GB" altLang="ru-RU"/>
          </a:p>
        </p:txBody>
      </p:sp>
      <p:sp>
        <p:nvSpPr>
          <p:cNvPr id="3" name="Footer Placeholder 2"/>
          <p:cNvSpPr>
            <a:spLocks noGrp="1"/>
          </p:cNvSpPr>
          <p:nvPr>
            <p:ph type="ftr" sz="quarter" idx="11"/>
          </p:nvPr>
        </p:nvSpPr>
        <p:spPr/>
        <p:txBody>
          <a:bodyPr/>
          <a:lstStyle>
            <a:lvl1pPr>
              <a:defRPr/>
            </a:lvl1pPr>
          </a:lstStyle>
          <a:p>
            <a:r>
              <a:rPr lang="en-GB" altLang="ru-RU"/>
              <a:t>Designed by PoweredTemplate.com</a:t>
            </a:r>
          </a:p>
        </p:txBody>
      </p:sp>
      <p:sp>
        <p:nvSpPr>
          <p:cNvPr id="4" name="Slide Number Placeholder 3"/>
          <p:cNvSpPr>
            <a:spLocks noGrp="1"/>
          </p:cNvSpPr>
          <p:nvPr>
            <p:ph type="sldNum" sz="quarter" idx="12"/>
          </p:nvPr>
        </p:nvSpPr>
        <p:spPr/>
        <p:txBody>
          <a:bodyPr/>
          <a:lstStyle>
            <a:lvl1pPr>
              <a:defRPr/>
            </a:lvl1pPr>
          </a:lstStyle>
          <a:p>
            <a:fld id="{13D72007-23D8-4FD1-AF19-1FF3D2BA4796}" type="slidenum">
              <a:rPr lang="en-GB" altLang="ru-RU"/>
              <a:t>‹#›</a:t>
            </a:fld>
            <a:endParaRPr lang="en-GB" alt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endParaRPr lang="ru-RU"/>
          </a:p>
        </p:txBody>
      </p:sp>
      <p:sp>
        <p:nvSpPr>
          <p:cNvPr id="3" name="Content Placeholder 2"/>
          <p:cNvSpPr>
            <a:spLocks noGrp="1"/>
          </p:cNvSpPr>
          <p:nvPr>
            <p:ph idx="1"/>
          </p:nvPr>
        </p:nvSpPr>
        <p:spPr>
          <a:xfrm>
            <a:off x="3575050" y="204788"/>
            <a:ext cx="5111750" cy="439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p:cNvSpPr>
            <a:spLocks noGrp="1"/>
          </p:cNvSpPr>
          <p:nvPr>
            <p:ph type="body" sz="half" idx="2"/>
          </p:nvPr>
        </p:nvSpPr>
        <p:spPr>
          <a:xfrm>
            <a:off x="457200" y="1076325"/>
            <a:ext cx="3008313" cy="3519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31EEC511-AA69-4B55-8790-97D4FE795232}" type="datetime1">
              <a:rPr lang="en-US" altLang="ru-RU" smtClean="0"/>
              <a:t>2/29/2024</a:t>
            </a:fld>
            <a:endParaRPr lang="en-GB" altLang="ru-RU"/>
          </a:p>
        </p:txBody>
      </p:sp>
      <p:sp>
        <p:nvSpPr>
          <p:cNvPr id="6" name="Footer Placeholder 5"/>
          <p:cNvSpPr>
            <a:spLocks noGrp="1"/>
          </p:cNvSpPr>
          <p:nvPr>
            <p:ph type="ftr" sz="quarter" idx="11"/>
          </p:nvPr>
        </p:nvSpPr>
        <p:spPr/>
        <p:txBody>
          <a:bodyPr/>
          <a:lstStyle>
            <a:lvl1pPr>
              <a:defRPr/>
            </a:lvl1pPr>
          </a:lstStyle>
          <a:p>
            <a:r>
              <a:rPr lang="en-GB" altLang="ru-RU"/>
              <a:t>Designed by PoweredTemplate.com</a:t>
            </a:r>
          </a:p>
        </p:txBody>
      </p:sp>
      <p:sp>
        <p:nvSpPr>
          <p:cNvPr id="7" name="Slide Number Placeholder 6"/>
          <p:cNvSpPr>
            <a:spLocks noGrp="1"/>
          </p:cNvSpPr>
          <p:nvPr>
            <p:ph type="sldNum" sz="quarter" idx="12"/>
          </p:nvPr>
        </p:nvSpPr>
        <p:spPr/>
        <p:txBody>
          <a:bodyPr/>
          <a:lstStyle>
            <a:lvl1pPr>
              <a:defRPr/>
            </a:lvl1pPr>
          </a:lstStyle>
          <a:p>
            <a:fld id="{9DF210A2-15E0-4736-8255-94735683A2D5}" type="slidenum">
              <a:rPr lang="en-GB" altLang="ru-RU"/>
              <a:t>‹#›</a:t>
            </a:fld>
            <a:endParaRPr lang="en-GB" alt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2038"/>
            <a:ext cx="5486400" cy="425450"/>
          </a:xfrm>
        </p:spPr>
        <p:txBody>
          <a:bodyPr anchor="b"/>
          <a:lstStyle>
            <a:lvl1pPr algn="l">
              <a:defRPr sz="2000" b="1"/>
            </a:lvl1pPr>
          </a:lstStyle>
          <a:p>
            <a:r>
              <a:rPr lang="en-US"/>
              <a:t>Click to edit Master title style</a:t>
            </a:r>
            <a:endParaRPr lang="ru-RU"/>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1792288" y="4027488"/>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BB919E8-4A5A-472B-A852-74F96C82C95E}" type="datetime1">
              <a:rPr lang="en-US" altLang="ru-RU" smtClean="0"/>
              <a:t>2/29/2024</a:t>
            </a:fld>
            <a:endParaRPr lang="en-GB" altLang="ru-RU"/>
          </a:p>
        </p:txBody>
      </p:sp>
      <p:sp>
        <p:nvSpPr>
          <p:cNvPr id="6" name="Footer Placeholder 5"/>
          <p:cNvSpPr>
            <a:spLocks noGrp="1"/>
          </p:cNvSpPr>
          <p:nvPr>
            <p:ph type="ftr" sz="quarter" idx="11"/>
          </p:nvPr>
        </p:nvSpPr>
        <p:spPr/>
        <p:txBody>
          <a:bodyPr/>
          <a:lstStyle>
            <a:lvl1pPr>
              <a:defRPr/>
            </a:lvl1pPr>
          </a:lstStyle>
          <a:p>
            <a:r>
              <a:rPr lang="en-GB" altLang="ru-RU"/>
              <a:t>Designed by PoweredTemplate.com</a:t>
            </a:r>
          </a:p>
        </p:txBody>
      </p:sp>
      <p:sp>
        <p:nvSpPr>
          <p:cNvPr id="7" name="Slide Number Placeholder 6"/>
          <p:cNvSpPr>
            <a:spLocks noGrp="1"/>
          </p:cNvSpPr>
          <p:nvPr>
            <p:ph type="sldNum" sz="quarter" idx="12"/>
          </p:nvPr>
        </p:nvSpPr>
        <p:spPr/>
        <p:txBody>
          <a:bodyPr/>
          <a:lstStyle>
            <a:lvl1pPr>
              <a:defRPr/>
            </a:lvl1pPr>
          </a:lstStyle>
          <a:p>
            <a:fld id="{BF54645C-7C3A-44A4-A311-9FC3247ABA17}" type="slidenum">
              <a:rPr lang="en-GB" altLang="ru-RU"/>
              <a:t>‹#›</a:t>
            </a:fld>
            <a:endParaRPr lang="en-GB" alt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8313" y="268288"/>
            <a:ext cx="8207375"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lstStyle/>
          <a:p>
            <a:pPr lvl="0"/>
            <a:r>
              <a:rPr lang="ru-RU" altLang="ru-RU"/>
              <a:t>Click to edit Master title style</a:t>
            </a:r>
          </a:p>
        </p:txBody>
      </p:sp>
      <p:sp>
        <p:nvSpPr>
          <p:cNvPr id="1027" name="Rectangle 3"/>
          <p:cNvSpPr>
            <a:spLocks noGrp="1" noChangeArrowheads="1"/>
          </p:cNvSpPr>
          <p:nvPr>
            <p:ph type="body" idx="1"/>
          </p:nvPr>
        </p:nvSpPr>
        <p:spPr bwMode="auto">
          <a:xfrm>
            <a:off x="468313" y="1347788"/>
            <a:ext cx="8207375" cy="291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ru-RU" altLang="ru-RU"/>
              <a:t>Click to edit Master text styles</a:t>
            </a:r>
          </a:p>
          <a:p>
            <a:pPr lvl="1"/>
            <a:r>
              <a:rPr lang="ru-RU" altLang="ru-RU"/>
              <a:t>Second level</a:t>
            </a:r>
          </a:p>
          <a:p>
            <a:pPr lvl="2"/>
            <a:r>
              <a:rPr lang="ru-RU" altLang="ru-RU"/>
              <a:t>Third level</a:t>
            </a:r>
          </a:p>
          <a:p>
            <a:pPr lvl="3"/>
            <a:r>
              <a:rPr lang="ru-RU" altLang="ru-RU"/>
              <a:t>Fourth level</a:t>
            </a:r>
          </a:p>
          <a:p>
            <a:pPr lvl="4"/>
            <a:r>
              <a:rPr lang="ru-RU" altLang="ru-RU"/>
              <a:t>Fifth level</a:t>
            </a:r>
          </a:p>
        </p:txBody>
      </p:sp>
      <p:sp>
        <p:nvSpPr>
          <p:cNvPr id="1035" name="Rectangle 11"/>
          <p:cNvSpPr>
            <a:spLocks noGrp="1" noChangeArrowheads="1"/>
          </p:cNvSpPr>
          <p:nvPr>
            <p:ph type="dt" sz="half" idx="2"/>
          </p:nvPr>
        </p:nvSpPr>
        <p:spPr bwMode="auto">
          <a:xfrm>
            <a:off x="457200" y="4838700"/>
            <a:ext cx="21336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900" b="0">
                <a:solidFill>
                  <a:schemeClr val="tx1"/>
                </a:solidFill>
                <a:latin typeface="+mn-lt"/>
              </a:defRPr>
            </a:lvl1pPr>
          </a:lstStyle>
          <a:p>
            <a:fld id="{8CA22D57-8CF9-417E-A9FB-F35F9576EFC8}" type="datetime1">
              <a:rPr lang="en-US" altLang="ru-RU" smtClean="0"/>
              <a:t>2/29/2024</a:t>
            </a:fld>
            <a:endParaRPr lang="en-GB" altLang="ru-RU"/>
          </a:p>
        </p:txBody>
      </p:sp>
      <p:sp>
        <p:nvSpPr>
          <p:cNvPr id="1036" name="Rectangle 12"/>
          <p:cNvSpPr>
            <a:spLocks noGrp="1" noChangeArrowheads="1"/>
          </p:cNvSpPr>
          <p:nvPr>
            <p:ph type="ftr" sz="quarter" idx="3"/>
          </p:nvPr>
        </p:nvSpPr>
        <p:spPr bwMode="auto">
          <a:xfrm>
            <a:off x="3124200" y="4838700"/>
            <a:ext cx="28956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900" b="0">
                <a:solidFill>
                  <a:schemeClr val="tx1"/>
                </a:solidFill>
                <a:latin typeface="+mn-lt"/>
              </a:defRPr>
            </a:lvl1pPr>
          </a:lstStyle>
          <a:p>
            <a:r>
              <a:rPr lang="en-GB" altLang="ru-RU"/>
              <a:t>Designed by PoweredTemplate.com</a:t>
            </a:r>
          </a:p>
        </p:txBody>
      </p:sp>
      <p:sp>
        <p:nvSpPr>
          <p:cNvPr id="1037" name="Rectangle 13"/>
          <p:cNvSpPr>
            <a:spLocks noGrp="1" noChangeArrowheads="1"/>
          </p:cNvSpPr>
          <p:nvPr>
            <p:ph type="sldNum" sz="quarter" idx="4"/>
          </p:nvPr>
        </p:nvSpPr>
        <p:spPr bwMode="auto">
          <a:xfrm>
            <a:off x="6553200" y="4838700"/>
            <a:ext cx="2122488"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900" b="0">
                <a:solidFill>
                  <a:schemeClr val="tx1"/>
                </a:solidFill>
                <a:latin typeface="+mn-lt"/>
              </a:defRPr>
            </a:lvl1pPr>
          </a:lstStyle>
          <a:p>
            <a:fld id="{D2BD5148-E8F3-47AB-9897-5D068E0BE35A}" type="slidenum">
              <a:rPr lang="en-GB" altLang="ru-RU" smtClean="0"/>
              <a:t>‹#›</a:t>
            </a:fld>
            <a:endParaRPr lang="en-GB" alt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rtl="0" fontAlgn="base">
        <a:spcBef>
          <a:spcPct val="0"/>
        </a:spcBef>
        <a:spcAft>
          <a:spcPct val="0"/>
        </a:spcAft>
        <a:defRPr sz="3200">
          <a:solidFill>
            <a:schemeClr val="tx2"/>
          </a:solidFill>
          <a:latin typeface="+mj-lt"/>
          <a:ea typeface="+mj-ea"/>
          <a:cs typeface="+mj-cs"/>
        </a:defRPr>
      </a:lvl1pPr>
      <a:lvl2pPr algn="l" rtl="0" fontAlgn="base">
        <a:spcBef>
          <a:spcPct val="0"/>
        </a:spcBef>
        <a:spcAft>
          <a:spcPct val="0"/>
        </a:spcAft>
        <a:defRPr sz="3200">
          <a:solidFill>
            <a:srgbClr val="601010"/>
          </a:solidFill>
          <a:latin typeface="Georgia" panose="02040502050405020303" pitchFamily="18" charset="0"/>
        </a:defRPr>
      </a:lvl2pPr>
      <a:lvl3pPr algn="l" rtl="0" fontAlgn="base">
        <a:spcBef>
          <a:spcPct val="0"/>
        </a:spcBef>
        <a:spcAft>
          <a:spcPct val="0"/>
        </a:spcAft>
        <a:defRPr sz="3200">
          <a:solidFill>
            <a:srgbClr val="601010"/>
          </a:solidFill>
          <a:latin typeface="Georgia" panose="02040502050405020303" pitchFamily="18" charset="0"/>
        </a:defRPr>
      </a:lvl3pPr>
      <a:lvl4pPr algn="l" rtl="0" fontAlgn="base">
        <a:spcBef>
          <a:spcPct val="0"/>
        </a:spcBef>
        <a:spcAft>
          <a:spcPct val="0"/>
        </a:spcAft>
        <a:defRPr sz="3200">
          <a:solidFill>
            <a:srgbClr val="601010"/>
          </a:solidFill>
          <a:latin typeface="Georgia" panose="02040502050405020303" pitchFamily="18" charset="0"/>
        </a:defRPr>
      </a:lvl4pPr>
      <a:lvl5pPr algn="l" rtl="0" fontAlgn="base">
        <a:spcBef>
          <a:spcPct val="0"/>
        </a:spcBef>
        <a:spcAft>
          <a:spcPct val="0"/>
        </a:spcAft>
        <a:defRPr sz="3200">
          <a:solidFill>
            <a:srgbClr val="601010"/>
          </a:solidFill>
          <a:latin typeface="Georgia" panose="02040502050405020303" pitchFamily="18" charset="0"/>
        </a:defRPr>
      </a:lvl5pPr>
      <a:lvl6pPr marL="457200" algn="l" rtl="0" fontAlgn="base">
        <a:spcBef>
          <a:spcPct val="0"/>
        </a:spcBef>
        <a:spcAft>
          <a:spcPct val="0"/>
        </a:spcAft>
        <a:defRPr sz="3200">
          <a:solidFill>
            <a:srgbClr val="601010"/>
          </a:solidFill>
          <a:latin typeface="Georgia" panose="02040502050405020303" pitchFamily="18" charset="0"/>
        </a:defRPr>
      </a:lvl6pPr>
      <a:lvl7pPr marL="914400" algn="l" rtl="0" fontAlgn="base">
        <a:spcBef>
          <a:spcPct val="0"/>
        </a:spcBef>
        <a:spcAft>
          <a:spcPct val="0"/>
        </a:spcAft>
        <a:defRPr sz="3200">
          <a:solidFill>
            <a:srgbClr val="601010"/>
          </a:solidFill>
          <a:latin typeface="Georgia" panose="02040502050405020303" pitchFamily="18" charset="0"/>
        </a:defRPr>
      </a:lvl7pPr>
      <a:lvl8pPr marL="1371600" algn="l" rtl="0" fontAlgn="base">
        <a:spcBef>
          <a:spcPct val="0"/>
        </a:spcBef>
        <a:spcAft>
          <a:spcPct val="0"/>
        </a:spcAft>
        <a:defRPr sz="3200">
          <a:solidFill>
            <a:srgbClr val="601010"/>
          </a:solidFill>
          <a:latin typeface="Georgia" panose="02040502050405020303" pitchFamily="18" charset="0"/>
        </a:defRPr>
      </a:lvl8pPr>
      <a:lvl9pPr marL="1828800" algn="l" rtl="0" fontAlgn="base">
        <a:spcBef>
          <a:spcPct val="0"/>
        </a:spcBef>
        <a:spcAft>
          <a:spcPct val="0"/>
        </a:spcAft>
        <a:defRPr sz="3200">
          <a:solidFill>
            <a:srgbClr val="601010"/>
          </a:solidFill>
          <a:latin typeface="Georgia" panose="02040502050405020303" pitchFamily="18" charset="0"/>
        </a:defRPr>
      </a:lvl9pPr>
    </p:titleStyle>
    <p:bodyStyle>
      <a:lvl1pPr marL="342900" indent="-342900" algn="l" rtl="0" fontAlgn="base">
        <a:spcBef>
          <a:spcPct val="20000"/>
        </a:spcBef>
        <a:spcAft>
          <a:spcPct val="0"/>
        </a:spcAft>
        <a:buChar char="•"/>
        <a:defRPr sz="20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defRPr>
      </a:lvl2pPr>
      <a:lvl3pPr marL="1143000" indent="-228600" algn="l" rtl="0" fontAlgn="base">
        <a:spcBef>
          <a:spcPct val="20000"/>
        </a:spcBef>
        <a:spcAft>
          <a:spcPct val="0"/>
        </a:spcAft>
        <a:buChar char="•"/>
        <a:defRPr sz="20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rgbClr val="1C1C1C"/>
          </a:solidFill>
          <a:latin typeface="+mn-lt"/>
        </a:defRPr>
      </a:lvl6pPr>
      <a:lvl7pPr marL="2971800" indent="-228600" algn="l" rtl="0" fontAlgn="base">
        <a:spcBef>
          <a:spcPct val="20000"/>
        </a:spcBef>
        <a:spcAft>
          <a:spcPct val="0"/>
        </a:spcAft>
        <a:buChar char="»"/>
        <a:defRPr sz="2000">
          <a:solidFill>
            <a:srgbClr val="1C1C1C"/>
          </a:solidFill>
          <a:latin typeface="+mn-lt"/>
        </a:defRPr>
      </a:lvl7pPr>
      <a:lvl8pPr marL="3429000" indent="-228600" algn="l" rtl="0" fontAlgn="base">
        <a:spcBef>
          <a:spcPct val="20000"/>
        </a:spcBef>
        <a:spcAft>
          <a:spcPct val="0"/>
        </a:spcAft>
        <a:buChar char="»"/>
        <a:defRPr sz="2000">
          <a:solidFill>
            <a:srgbClr val="1C1C1C"/>
          </a:solidFill>
          <a:latin typeface="+mn-lt"/>
        </a:defRPr>
      </a:lvl8pPr>
      <a:lvl9pPr marL="3886200" indent="-228600" algn="l" rtl="0" fontAlgn="base">
        <a:spcBef>
          <a:spcPct val="20000"/>
        </a:spcBef>
        <a:spcAft>
          <a:spcPct val="0"/>
        </a:spcAft>
        <a:buChar char="»"/>
        <a:defRPr sz="2000">
          <a:solidFill>
            <a:srgbClr val="1C1C1C"/>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bwMode="auto">
          <a:xfrm>
            <a:off x="1331913" y="196850"/>
            <a:ext cx="7342187"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ru-RU" altLang="ru-RU"/>
              <a:t>Click to edit Master title style</a:t>
            </a:r>
          </a:p>
        </p:txBody>
      </p:sp>
      <p:sp>
        <p:nvSpPr>
          <p:cNvPr id="190467" name="Rectangle 3"/>
          <p:cNvSpPr>
            <a:spLocks noGrp="1" noChangeArrowheads="1"/>
          </p:cNvSpPr>
          <p:nvPr>
            <p:ph type="body" idx="1"/>
          </p:nvPr>
        </p:nvSpPr>
        <p:spPr bwMode="auto">
          <a:xfrm>
            <a:off x="1331913" y="1204913"/>
            <a:ext cx="7354887" cy="339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ru-RU" altLang="ru-RU"/>
              <a:t>Click to edit Master text styles</a:t>
            </a:r>
          </a:p>
          <a:p>
            <a:pPr lvl="1"/>
            <a:r>
              <a:rPr lang="ru-RU" altLang="ru-RU"/>
              <a:t>Second level</a:t>
            </a:r>
          </a:p>
          <a:p>
            <a:pPr lvl="2"/>
            <a:r>
              <a:rPr lang="ru-RU" altLang="ru-RU"/>
              <a:t>Third level</a:t>
            </a:r>
          </a:p>
          <a:p>
            <a:pPr lvl="3"/>
            <a:r>
              <a:rPr lang="ru-RU" altLang="ru-RU"/>
              <a:t>Fourth level</a:t>
            </a:r>
          </a:p>
          <a:p>
            <a:pPr lvl="4"/>
            <a:r>
              <a:rPr lang="ru-RU" altLang="ru-RU"/>
              <a:t>Fifth level</a:t>
            </a:r>
          </a:p>
        </p:txBody>
      </p:sp>
      <p:sp>
        <p:nvSpPr>
          <p:cNvPr id="190468" name="Rectangle 4"/>
          <p:cNvSpPr>
            <a:spLocks noGrp="1" noChangeArrowheads="1"/>
          </p:cNvSpPr>
          <p:nvPr>
            <p:ph type="dt" sz="half" idx="2"/>
          </p:nvPr>
        </p:nvSpPr>
        <p:spPr bwMode="auto">
          <a:xfrm>
            <a:off x="457200" y="4841875"/>
            <a:ext cx="213360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900" b="0">
                <a:solidFill>
                  <a:srgbClr val="000000"/>
                </a:solidFill>
                <a:latin typeface="+mn-lt"/>
              </a:defRPr>
            </a:lvl1pPr>
          </a:lstStyle>
          <a:p>
            <a:fld id="{25FE6526-86E3-4E89-AD69-D82BF7DAC809}" type="datetime1">
              <a:rPr lang="en-US" altLang="ru-RU" smtClean="0"/>
              <a:t>2/29/2024</a:t>
            </a:fld>
            <a:endParaRPr lang="ru-RU" altLang="ru-RU"/>
          </a:p>
        </p:txBody>
      </p:sp>
      <p:sp>
        <p:nvSpPr>
          <p:cNvPr id="190469" name="Rectangle 5"/>
          <p:cNvSpPr>
            <a:spLocks noGrp="1" noChangeArrowheads="1"/>
          </p:cNvSpPr>
          <p:nvPr>
            <p:ph type="ftr" sz="quarter" idx="3"/>
          </p:nvPr>
        </p:nvSpPr>
        <p:spPr bwMode="auto">
          <a:xfrm>
            <a:off x="3124200" y="4841875"/>
            <a:ext cx="289560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900" b="0">
                <a:solidFill>
                  <a:srgbClr val="1C1C1C"/>
                </a:solidFill>
                <a:latin typeface="+mn-lt"/>
              </a:defRPr>
            </a:lvl1pPr>
          </a:lstStyle>
          <a:p>
            <a:r>
              <a:rPr lang="en-US" altLang="ru-RU"/>
              <a:t>Designed by PoweredTemplate.com</a:t>
            </a:r>
            <a:endParaRPr lang="ru-RU" altLang="ru-RU"/>
          </a:p>
        </p:txBody>
      </p:sp>
      <p:sp>
        <p:nvSpPr>
          <p:cNvPr id="190470" name="Rectangle 6"/>
          <p:cNvSpPr>
            <a:spLocks noGrp="1" noChangeArrowheads="1"/>
          </p:cNvSpPr>
          <p:nvPr>
            <p:ph type="sldNum" sz="quarter" idx="4"/>
          </p:nvPr>
        </p:nvSpPr>
        <p:spPr bwMode="auto">
          <a:xfrm>
            <a:off x="6553200" y="4841875"/>
            <a:ext cx="213360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900" b="0">
                <a:solidFill>
                  <a:srgbClr val="1C1C1C"/>
                </a:solidFill>
                <a:latin typeface="+mn-lt"/>
              </a:defRPr>
            </a:lvl1pPr>
          </a:lstStyle>
          <a:p>
            <a:fld id="{3C731832-5850-4A36-B0B2-3A8EFF48616B}" type="slidenum">
              <a:rPr lang="ru-RU" altLang="ru-RU"/>
              <a:t>‹#›</a:t>
            </a:fld>
            <a:endParaRPr lang="ru-RU" altLang="ru-R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rtl="0" fontAlgn="base">
        <a:spcBef>
          <a:spcPct val="0"/>
        </a:spcBef>
        <a:spcAft>
          <a:spcPct val="0"/>
        </a:spcAft>
        <a:defRPr sz="3200">
          <a:solidFill>
            <a:sysClr val="windowText" lastClr="000000"/>
          </a:solidFill>
          <a:latin typeface="+mj-lt"/>
          <a:ea typeface="+mj-ea"/>
          <a:cs typeface="+mj-cs"/>
        </a:defRPr>
      </a:lvl1pPr>
      <a:lvl2pPr algn="l" rtl="0" fontAlgn="base">
        <a:spcBef>
          <a:spcPct val="0"/>
        </a:spcBef>
        <a:spcAft>
          <a:spcPct val="0"/>
        </a:spcAft>
        <a:defRPr sz="3200">
          <a:solidFill>
            <a:srgbClr val="601010"/>
          </a:solidFill>
          <a:latin typeface="Georgia" panose="02040502050405020303" pitchFamily="18" charset="0"/>
        </a:defRPr>
      </a:lvl2pPr>
      <a:lvl3pPr algn="l" rtl="0" fontAlgn="base">
        <a:spcBef>
          <a:spcPct val="0"/>
        </a:spcBef>
        <a:spcAft>
          <a:spcPct val="0"/>
        </a:spcAft>
        <a:defRPr sz="3200">
          <a:solidFill>
            <a:srgbClr val="601010"/>
          </a:solidFill>
          <a:latin typeface="Georgia" panose="02040502050405020303" pitchFamily="18" charset="0"/>
        </a:defRPr>
      </a:lvl3pPr>
      <a:lvl4pPr algn="l" rtl="0" fontAlgn="base">
        <a:spcBef>
          <a:spcPct val="0"/>
        </a:spcBef>
        <a:spcAft>
          <a:spcPct val="0"/>
        </a:spcAft>
        <a:defRPr sz="3200">
          <a:solidFill>
            <a:srgbClr val="601010"/>
          </a:solidFill>
          <a:latin typeface="Georgia" panose="02040502050405020303" pitchFamily="18" charset="0"/>
        </a:defRPr>
      </a:lvl4pPr>
      <a:lvl5pPr algn="l" rtl="0" fontAlgn="base">
        <a:spcBef>
          <a:spcPct val="0"/>
        </a:spcBef>
        <a:spcAft>
          <a:spcPct val="0"/>
        </a:spcAft>
        <a:defRPr sz="3200">
          <a:solidFill>
            <a:srgbClr val="601010"/>
          </a:solidFill>
          <a:latin typeface="Georgia" panose="02040502050405020303" pitchFamily="18" charset="0"/>
        </a:defRPr>
      </a:lvl5pPr>
      <a:lvl6pPr marL="457200" algn="l" rtl="0" fontAlgn="base">
        <a:spcBef>
          <a:spcPct val="0"/>
        </a:spcBef>
        <a:spcAft>
          <a:spcPct val="0"/>
        </a:spcAft>
        <a:defRPr sz="3200">
          <a:solidFill>
            <a:srgbClr val="601010"/>
          </a:solidFill>
          <a:latin typeface="Georgia" panose="02040502050405020303" pitchFamily="18" charset="0"/>
        </a:defRPr>
      </a:lvl6pPr>
      <a:lvl7pPr marL="914400" algn="l" rtl="0" fontAlgn="base">
        <a:spcBef>
          <a:spcPct val="0"/>
        </a:spcBef>
        <a:spcAft>
          <a:spcPct val="0"/>
        </a:spcAft>
        <a:defRPr sz="3200">
          <a:solidFill>
            <a:srgbClr val="601010"/>
          </a:solidFill>
          <a:latin typeface="Georgia" panose="02040502050405020303" pitchFamily="18" charset="0"/>
        </a:defRPr>
      </a:lvl7pPr>
      <a:lvl8pPr marL="1371600" algn="l" rtl="0" fontAlgn="base">
        <a:spcBef>
          <a:spcPct val="0"/>
        </a:spcBef>
        <a:spcAft>
          <a:spcPct val="0"/>
        </a:spcAft>
        <a:defRPr sz="3200">
          <a:solidFill>
            <a:srgbClr val="601010"/>
          </a:solidFill>
          <a:latin typeface="Georgia" panose="02040502050405020303" pitchFamily="18" charset="0"/>
        </a:defRPr>
      </a:lvl8pPr>
      <a:lvl9pPr marL="1828800" algn="l" rtl="0" fontAlgn="base">
        <a:spcBef>
          <a:spcPct val="0"/>
        </a:spcBef>
        <a:spcAft>
          <a:spcPct val="0"/>
        </a:spcAft>
        <a:defRPr sz="3200">
          <a:solidFill>
            <a:srgbClr val="601010"/>
          </a:solidFill>
          <a:latin typeface="Georgia" panose="02040502050405020303" pitchFamily="18" charset="0"/>
        </a:defRPr>
      </a:lvl9pPr>
    </p:titleStyle>
    <p:bodyStyle>
      <a:lvl1pPr marL="342900" indent="-342900" algn="l" rtl="0" fontAlgn="base">
        <a:spcBef>
          <a:spcPct val="20000"/>
        </a:spcBef>
        <a:spcAft>
          <a:spcPct val="0"/>
        </a:spcAft>
        <a:buChar char="•"/>
        <a:defRPr sz="2000">
          <a:solidFill>
            <a:srgbClr val="000000"/>
          </a:solidFill>
          <a:latin typeface="+mn-lt"/>
          <a:ea typeface="+mn-ea"/>
          <a:cs typeface="+mn-cs"/>
        </a:defRPr>
      </a:lvl1pPr>
      <a:lvl2pPr marL="742950" indent="-285750" algn="l" rtl="0" fontAlgn="base">
        <a:spcBef>
          <a:spcPct val="20000"/>
        </a:spcBef>
        <a:spcAft>
          <a:spcPct val="0"/>
        </a:spcAft>
        <a:buChar char="–"/>
        <a:defRPr sz="2000">
          <a:solidFill>
            <a:srgbClr val="000000"/>
          </a:solidFill>
          <a:latin typeface="+mn-lt"/>
        </a:defRPr>
      </a:lvl2pPr>
      <a:lvl3pPr marL="1143000" indent="-228600" algn="l" rtl="0" fontAlgn="base">
        <a:spcBef>
          <a:spcPct val="20000"/>
        </a:spcBef>
        <a:spcAft>
          <a:spcPct val="0"/>
        </a:spcAft>
        <a:buChar char="•"/>
        <a:defRPr sz="2000">
          <a:solidFill>
            <a:srgbClr val="000000"/>
          </a:solidFill>
          <a:latin typeface="+mn-lt"/>
        </a:defRPr>
      </a:lvl3pPr>
      <a:lvl4pPr marL="1600200" indent="-228600" algn="l" rtl="0" fontAlgn="base">
        <a:spcBef>
          <a:spcPct val="20000"/>
        </a:spcBef>
        <a:spcAft>
          <a:spcPct val="0"/>
        </a:spcAft>
        <a:buChar char="–"/>
        <a:defRPr sz="2000">
          <a:solidFill>
            <a:srgbClr val="000000"/>
          </a:solidFill>
          <a:latin typeface="+mn-lt"/>
        </a:defRPr>
      </a:lvl4pPr>
      <a:lvl5pPr marL="2057400" indent="-228600" algn="l" rtl="0" fontAlgn="base">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1C1C1C"/>
          </a:solidFill>
          <a:latin typeface="+mn-lt"/>
        </a:defRPr>
      </a:lvl6pPr>
      <a:lvl7pPr marL="2971800" indent="-228600" algn="l" rtl="0" fontAlgn="base">
        <a:spcBef>
          <a:spcPct val="20000"/>
        </a:spcBef>
        <a:spcAft>
          <a:spcPct val="0"/>
        </a:spcAft>
        <a:buChar char="»"/>
        <a:defRPr sz="2000">
          <a:solidFill>
            <a:srgbClr val="1C1C1C"/>
          </a:solidFill>
          <a:latin typeface="+mn-lt"/>
        </a:defRPr>
      </a:lvl7pPr>
      <a:lvl8pPr marL="3429000" indent="-228600" algn="l" rtl="0" fontAlgn="base">
        <a:spcBef>
          <a:spcPct val="20000"/>
        </a:spcBef>
        <a:spcAft>
          <a:spcPct val="0"/>
        </a:spcAft>
        <a:buChar char="»"/>
        <a:defRPr sz="2000">
          <a:solidFill>
            <a:srgbClr val="1C1C1C"/>
          </a:solidFill>
          <a:latin typeface="+mn-lt"/>
        </a:defRPr>
      </a:lvl8pPr>
      <a:lvl9pPr marL="3886200" indent="-228600" algn="l" rtl="0" fontAlgn="base">
        <a:spcBef>
          <a:spcPct val="20000"/>
        </a:spcBef>
        <a:spcAft>
          <a:spcPct val="0"/>
        </a:spcAft>
        <a:buChar char="»"/>
        <a:defRPr sz="2000">
          <a:solidFill>
            <a:srgbClr val="1C1C1C"/>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RLL-Project/e-Medicare.g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8" name="Rectangle 12"/>
          <p:cNvSpPr>
            <a:spLocks noGrp="1" noChangeArrowheads="1"/>
          </p:cNvSpPr>
          <p:nvPr>
            <p:ph type="ctrTitle"/>
          </p:nvPr>
        </p:nvSpPr>
        <p:spPr>
          <a:xfrm>
            <a:off x="2627784" y="1959571"/>
            <a:ext cx="5327650" cy="612973"/>
          </a:xfrm>
          <a:noFill/>
          <a:ln>
            <a:noFill/>
          </a:ln>
          <a:effectLst/>
        </p:spPr>
        <p:txBody>
          <a:bodyPr anchor="b"/>
          <a:lstStyle/>
          <a:p>
            <a:r>
              <a:rPr lang="en-IN" altLang="en-US" sz="4400" dirty="0">
                <a:ea typeface="Roboto" pitchFamily="2" charset="0"/>
                <a:cs typeface="Arial" panose="020B0604020202020204" pitchFamily="34" charset="0"/>
              </a:rPr>
              <a:t>CAR RENATL APPLI</a:t>
            </a:r>
          </a:p>
        </p:txBody>
      </p:sp>
      <p:sp>
        <p:nvSpPr>
          <p:cNvPr id="34830" name="Rectangle 14"/>
          <p:cNvSpPr>
            <a:spLocks noChangeArrowheads="1"/>
          </p:cNvSpPr>
          <p:nvPr/>
        </p:nvSpPr>
        <p:spPr bwMode="auto">
          <a:xfrm>
            <a:off x="2627784" y="2572544"/>
            <a:ext cx="5327650" cy="377825"/>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Lst>
        </p:spPr>
        <p:txBody>
          <a:bodyPr/>
          <a:lstStyle>
            <a:lvl1pPr algn="ctr">
              <a:spcBef>
                <a:spcPct val="20000"/>
              </a:spcBef>
              <a:defRPr sz="2000">
                <a:solidFill>
                  <a:srgbClr val="601010"/>
                </a:solidFill>
                <a:latin typeface="Georgia" panose="02040502050405020303" pitchFamily="18" charset="0"/>
              </a:defRPr>
            </a:lvl1pPr>
            <a:lvl2pPr algn="ctr">
              <a:spcBef>
                <a:spcPct val="20000"/>
              </a:spcBef>
              <a:defRPr sz="2000">
                <a:solidFill>
                  <a:srgbClr val="1C1C1C"/>
                </a:solidFill>
                <a:latin typeface="Georgia" panose="02040502050405020303" pitchFamily="18" charset="0"/>
              </a:defRPr>
            </a:lvl2pPr>
            <a:lvl3pPr algn="ctr">
              <a:spcBef>
                <a:spcPct val="20000"/>
              </a:spcBef>
              <a:defRPr sz="2000">
                <a:solidFill>
                  <a:srgbClr val="1C1C1C"/>
                </a:solidFill>
                <a:latin typeface="Georgia" panose="02040502050405020303" pitchFamily="18" charset="0"/>
              </a:defRPr>
            </a:lvl3pPr>
            <a:lvl4pPr algn="ctr">
              <a:spcBef>
                <a:spcPct val="20000"/>
              </a:spcBef>
              <a:defRPr sz="2000">
                <a:solidFill>
                  <a:srgbClr val="1C1C1C"/>
                </a:solidFill>
                <a:latin typeface="Georgia" panose="02040502050405020303" pitchFamily="18" charset="0"/>
              </a:defRPr>
            </a:lvl4pPr>
            <a:lvl5pPr algn="ctr">
              <a:spcBef>
                <a:spcPct val="20000"/>
              </a:spcBef>
              <a:defRPr sz="2000">
                <a:solidFill>
                  <a:srgbClr val="1C1C1C"/>
                </a:solidFill>
                <a:latin typeface="Georgia" panose="02040502050405020303" pitchFamily="18" charset="0"/>
              </a:defRPr>
            </a:lvl5pPr>
            <a:lvl6pPr algn="ctr" fontAlgn="base">
              <a:spcBef>
                <a:spcPct val="20000"/>
              </a:spcBef>
              <a:spcAft>
                <a:spcPct val="0"/>
              </a:spcAft>
              <a:defRPr sz="2000">
                <a:solidFill>
                  <a:srgbClr val="1C1C1C"/>
                </a:solidFill>
                <a:latin typeface="Georgia" panose="02040502050405020303" pitchFamily="18" charset="0"/>
              </a:defRPr>
            </a:lvl6pPr>
            <a:lvl7pPr algn="ctr" fontAlgn="base">
              <a:spcBef>
                <a:spcPct val="20000"/>
              </a:spcBef>
              <a:spcAft>
                <a:spcPct val="0"/>
              </a:spcAft>
              <a:defRPr sz="2000">
                <a:solidFill>
                  <a:srgbClr val="1C1C1C"/>
                </a:solidFill>
                <a:latin typeface="Georgia" panose="02040502050405020303" pitchFamily="18" charset="0"/>
              </a:defRPr>
            </a:lvl7pPr>
            <a:lvl8pPr algn="ctr" fontAlgn="base">
              <a:spcBef>
                <a:spcPct val="20000"/>
              </a:spcBef>
              <a:spcAft>
                <a:spcPct val="0"/>
              </a:spcAft>
              <a:defRPr sz="2000">
                <a:solidFill>
                  <a:srgbClr val="1C1C1C"/>
                </a:solidFill>
                <a:latin typeface="Georgia" panose="02040502050405020303" pitchFamily="18" charset="0"/>
              </a:defRPr>
            </a:lvl8pPr>
            <a:lvl9pPr algn="ctr" fontAlgn="base">
              <a:spcBef>
                <a:spcPct val="20000"/>
              </a:spcBef>
              <a:spcAft>
                <a:spcPct val="0"/>
              </a:spcAft>
              <a:defRPr sz="2000">
                <a:solidFill>
                  <a:srgbClr val="1C1C1C"/>
                </a:solidFill>
                <a:latin typeface="Georgia" panose="02040502050405020303" pitchFamily="18" charset="0"/>
              </a:defRPr>
            </a:lvl9pPr>
          </a:lstStyle>
          <a:p>
            <a:r>
              <a:rPr lang="en-US" altLang="ru-RU" b="0" dirty="0">
                <a:solidFill>
                  <a:schemeClr val="tx2"/>
                </a:solidFill>
                <a:latin typeface="+mn-lt"/>
                <a:ea typeface="Roboto light" pitchFamily="2" charset="0"/>
                <a:cs typeface="Arial" panose="020B0604020202020204" pitchFamily="34" charset="0"/>
              </a:rPr>
              <a:t>Company Name</a:t>
            </a:r>
            <a:endParaRPr lang="uk-UA" altLang="ru-RU" b="0" dirty="0">
              <a:solidFill>
                <a:schemeClr val="tx2"/>
              </a:solidFill>
              <a:latin typeface="+mn-lt"/>
              <a:ea typeface="Roboto light" pitchFamily="2" charset="0"/>
              <a:cs typeface="Arial" panose="020B0604020202020204" pitchFamily="34" charset="0"/>
            </a:endParaRPr>
          </a:p>
        </p:txBody>
      </p:sp>
      <p:pic>
        <p:nvPicPr>
          <p:cNvPr id="100" name="Picture 99"/>
          <p:cNvPicPr/>
          <p:nvPr/>
        </p:nvPicPr>
        <p:blipFill>
          <a:blip r:embed="rId2"/>
          <a:srcRect t="7749"/>
          <a:stretch>
            <a:fillRect/>
          </a:stretch>
        </p:blipFill>
        <p:spPr>
          <a:xfrm>
            <a:off x="635" y="-6350"/>
            <a:ext cx="9143365" cy="5144770"/>
          </a:xfrm>
          <a:prstGeom prst="rect">
            <a:avLst/>
          </a:prstGeom>
          <a:noFill/>
          <a:ln w="9525">
            <a:noFill/>
          </a:ln>
        </p:spPr>
      </p:pic>
      <p:sp>
        <p:nvSpPr>
          <p:cNvPr id="2" name="Text Box 1"/>
          <p:cNvSpPr txBox="1"/>
          <p:nvPr/>
        </p:nvSpPr>
        <p:spPr>
          <a:xfrm>
            <a:off x="2419350" y="368300"/>
            <a:ext cx="5535930" cy="1216025"/>
          </a:xfrm>
          <a:prstGeom prst="rect">
            <a:avLst/>
          </a:prstGeom>
          <a:noFill/>
        </p:spPr>
        <p:txBody>
          <a:bodyPr wrap="square" rtlCol="0">
            <a:noAutofit/>
          </a:bodyPr>
          <a:lstStyle/>
          <a:p>
            <a:r>
              <a:rPr lang="en-IN" altLang="en-US"/>
              <a:t> </a:t>
            </a:r>
            <a:r>
              <a:rPr lang="en-IN" altLang="en-US" sz="2400"/>
              <a:t> CAR RENTAL APPLICATION</a:t>
            </a:r>
          </a:p>
          <a:p>
            <a:r>
              <a:rPr lang="en-IN" altLang="en-GB" sz="2000">
                <a:sym typeface="+mn-ea"/>
              </a:rPr>
              <a:t>  </a:t>
            </a:r>
            <a:r>
              <a:rPr lang="en-GB" sz="2000">
                <a:sym typeface="+mn-ea"/>
              </a:rPr>
              <a:t>RLL Project - Group 0</a:t>
            </a:r>
            <a:r>
              <a:rPr lang="en-IN" altLang="en-GB" sz="2000">
                <a:sym typeface="+mn-ea"/>
              </a:rPr>
              <a:t>2</a:t>
            </a:r>
            <a:endParaRPr sz="2000"/>
          </a:p>
          <a:p>
            <a:endParaRPr lang="en-IN" altLang="en-US" sz="20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 Diagram for Admin:</a:t>
            </a:r>
            <a:endParaRPr lang="en-IN" dirty="0"/>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smtClean="0"/>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smtClean="0"/>
              <a:t>10</a:t>
            </a:fld>
            <a:endParaRPr lang="ru-RU" altLang="ru-RU"/>
          </a:p>
        </p:txBody>
      </p:sp>
      <p:pic>
        <p:nvPicPr>
          <p:cNvPr id="4098" name="Picture 2" descr="C:\Users\Dhanush\Downloads\er diagram admin.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40398" y="1204913"/>
            <a:ext cx="5937916" cy="3395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639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Admin Signin</a:t>
            </a:r>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a:t>11</a:t>
            </a:fld>
            <a:endParaRPr lang="ru-RU" altLang="ru-RU"/>
          </a:p>
        </p:txBody>
      </p:sp>
      <p:pic>
        <p:nvPicPr>
          <p:cNvPr id="9" name="Content Placeholder 8"/>
          <p:cNvPicPr>
            <a:picLocks noGrp="1" noChangeAspect="1"/>
          </p:cNvPicPr>
          <p:nvPr>
            <p:ph idx="1"/>
          </p:nvPr>
        </p:nvPicPr>
        <p:blipFill>
          <a:blip r:embed="rId2"/>
          <a:stretch>
            <a:fillRect/>
          </a:stretch>
        </p:blipFill>
        <p:spPr>
          <a:xfrm>
            <a:off x="1583690" y="1205230"/>
            <a:ext cx="6850380" cy="33953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Admin DashBoard</a:t>
            </a:r>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a:t>12</a:t>
            </a:fld>
            <a:endParaRPr lang="ru-RU" altLang="ru-RU"/>
          </a:p>
        </p:txBody>
      </p:sp>
      <p:pic>
        <p:nvPicPr>
          <p:cNvPr id="7" name="Content Placeholder 6"/>
          <p:cNvPicPr>
            <a:picLocks noGrp="1" noChangeAspect="1"/>
          </p:cNvPicPr>
          <p:nvPr>
            <p:ph idx="1"/>
          </p:nvPr>
        </p:nvPicPr>
        <p:blipFill>
          <a:blip r:embed="rId2"/>
          <a:stretch>
            <a:fillRect/>
          </a:stretch>
        </p:blipFill>
        <p:spPr>
          <a:xfrm>
            <a:off x="1633855" y="1205230"/>
            <a:ext cx="6750685" cy="33953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Add New Car In Admin Page</a:t>
            </a:r>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a:t>13</a:t>
            </a:fld>
            <a:endParaRPr lang="ru-RU" altLang="ru-RU"/>
          </a:p>
        </p:txBody>
      </p:sp>
      <p:pic>
        <p:nvPicPr>
          <p:cNvPr id="7" name="Content Placeholder 6"/>
          <p:cNvPicPr>
            <a:picLocks noGrp="1" noChangeAspect="1"/>
          </p:cNvPicPr>
          <p:nvPr>
            <p:ph idx="1"/>
          </p:nvPr>
        </p:nvPicPr>
        <p:blipFill>
          <a:blip r:embed="rId2"/>
          <a:stretch>
            <a:fillRect/>
          </a:stretch>
        </p:blipFill>
        <p:spPr>
          <a:xfrm>
            <a:off x="1643380" y="1205230"/>
            <a:ext cx="6731000" cy="33953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484312"/>
            <a:ext cx="2277889" cy="592013"/>
          </a:xfrm>
        </p:spPr>
        <p:txBody>
          <a:bodyPr/>
          <a:lstStyle/>
          <a:p>
            <a:r>
              <a:rPr lang="en-IN" sz="3200" dirty="0"/>
              <a:t>update car:</a:t>
            </a:r>
          </a:p>
        </p:txBody>
      </p:sp>
      <p:sp>
        <p:nvSpPr>
          <p:cNvPr id="4" name="Text Placeholder 3"/>
          <p:cNvSpPr>
            <a:spLocks noGrp="1"/>
          </p:cNvSpPr>
          <p:nvPr>
            <p:ph type="body" sz="half" idx="2"/>
          </p:nvPr>
        </p:nvSpPr>
        <p:spPr>
          <a:xfrm>
            <a:off x="1115616" y="1420415"/>
            <a:ext cx="2349897" cy="3175397"/>
          </a:xfrm>
        </p:spPr>
        <p:txBody>
          <a:bodyPr/>
          <a:lstStyle/>
          <a:p>
            <a:r>
              <a:rPr lang="en-IN" dirty="0"/>
              <a:t>Manages updating car details in the system. Utilizes form validation for data integrity. Interacts with backend services for CRUD operations. Enhances user experience with dynamic form controls.</a:t>
            </a:r>
          </a:p>
          <a:p>
            <a:endParaRPr lang="en-IN" dirty="0"/>
          </a:p>
        </p:txBody>
      </p:sp>
      <p:sp>
        <p:nvSpPr>
          <p:cNvPr id="5" name="Date Placeholder 4"/>
          <p:cNvSpPr>
            <a:spLocks noGrp="1"/>
          </p:cNvSpPr>
          <p:nvPr>
            <p:ph type="dt" sz="half" idx="10"/>
          </p:nvPr>
        </p:nvSpPr>
        <p:spPr/>
        <p:txBody>
          <a:bodyPr/>
          <a:lstStyle/>
          <a:p>
            <a:fld id="{387188A2-EA52-4E4A-B3B8-2DBB7910808E}" type="datetime1">
              <a:rPr lang="en-US" altLang="ru-RU" smtClean="0"/>
              <a:t>2/29/2024</a:t>
            </a:fld>
            <a:endParaRPr lang="ru-RU" altLang="ru-RU"/>
          </a:p>
        </p:txBody>
      </p:sp>
      <p:sp>
        <p:nvSpPr>
          <p:cNvPr id="6" name="Footer Placeholder 5"/>
          <p:cNvSpPr>
            <a:spLocks noGrp="1"/>
          </p:cNvSpPr>
          <p:nvPr>
            <p:ph type="ftr" sz="quarter" idx="11"/>
          </p:nvPr>
        </p:nvSpPr>
        <p:spPr/>
        <p:txBody>
          <a:bodyPr/>
          <a:lstStyle/>
          <a:p>
            <a:r>
              <a:rPr lang="en-US" altLang="ru-RU" smtClean="0"/>
              <a:t>Designed by PoweredTemplate.com</a:t>
            </a:r>
            <a:endParaRPr lang="ru-RU" altLang="ru-RU"/>
          </a:p>
        </p:txBody>
      </p:sp>
      <p:sp>
        <p:nvSpPr>
          <p:cNvPr id="7" name="Slide Number Placeholder 6"/>
          <p:cNvSpPr>
            <a:spLocks noGrp="1"/>
          </p:cNvSpPr>
          <p:nvPr>
            <p:ph type="sldNum" sz="quarter" idx="12"/>
          </p:nvPr>
        </p:nvSpPr>
        <p:spPr/>
        <p:txBody>
          <a:bodyPr/>
          <a:lstStyle/>
          <a:p>
            <a:fld id="{812C9EAB-D4F2-4CCC-95B7-D09553F846AA}" type="slidenum">
              <a:rPr lang="ru-RU" altLang="ru-RU" smtClean="0"/>
              <a:t>14</a:t>
            </a:fld>
            <a:endParaRPr lang="ru-RU" altLang="ru-RU"/>
          </a:p>
        </p:txBody>
      </p:sp>
      <p:pic>
        <p:nvPicPr>
          <p:cNvPr id="10242" name="Picture 2" descr="C:\Users\Dhanush\Downloads\WhatsApp Image 2024-02-28 at 3.48.39 PM.jpe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575050" y="1154311"/>
            <a:ext cx="5111750" cy="2491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600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View Rentals of Admin</a:t>
            </a:r>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a:t>15</a:t>
            </a:fld>
            <a:endParaRPr lang="ru-RU" altLang="ru-RU"/>
          </a:p>
        </p:txBody>
      </p:sp>
      <p:pic>
        <p:nvPicPr>
          <p:cNvPr id="7" name="Content Placeholder 6"/>
          <p:cNvPicPr>
            <a:picLocks noGrp="1" noChangeAspect="1"/>
          </p:cNvPicPr>
          <p:nvPr>
            <p:ph idx="1"/>
          </p:nvPr>
        </p:nvPicPr>
        <p:blipFill>
          <a:blip r:embed="rId2"/>
          <a:stretch>
            <a:fillRect/>
          </a:stretch>
        </p:blipFill>
        <p:spPr>
          <a:xfrm>
            <a:off x="1618615" y="1205230"/>
            <a:ext cx="6780530" cy="33953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484312"/>
            <a:ext cx="2277889" cy="592013"/>
          </a:xfrm>
        </p:spPr>
        <p:txBody>
          <a:bodyPr/>
          <a:lstStyle/>
          <a:p>
            <a:r>
              <a:rPr lang="en-US" sz="2800" dirty="0" smtClean="0"/>
              <a:t>User Signup:</a:t>
            </a:r>
            <a:endParaRPr lang="en-IN" sz="2800" dirty="0"/>
          </a:p>
        </p:txBody>
      </p:sp>
      <p:sp>
        <p:nvSpPr>
          <p:cNvPr id="4" name="Text Placeholder 3"/>
          <p:cNvSpPr>
            <a:spLocks noGrp="1"/>
          </p:cNvSpPr>
          <p:nvPr>
            <p:ph type="body" sz="half" idx="2"/>
          </p:nvPr>
        </p:nvSpPr>
        <p:spPr>
          <a:xfrm>
            <a:off x="1115616" y="1420415"/>
            <a:ext cx="2349897" cy="3175397"/>
          </a:xfrm>
        </p:spPr>
        <p:txBody>
          <a:bodyPr/>
          <a:lstStyle/>
          <a:p>
            <a:r>
              <a:rPr lang="en-US" dirty="0"/>
              <a:t>The user module allows users to register, log in, and log out. Users benefit from being able to sign on because this associates content they create with their account and allows various permissions to be set for their roles.</a:t>
            </a:r>
            <a:endParaRPr lang="en-IN" dirty="0"/>
          </a:p>
        </p:txBody>
      </p:sp>
      <p:sp>
        <p:nvSpPr>
          <p:cNvPr id="5" name="Date Placeholder 4"/>
          <p:cNvSpPr>
            <a:spLocks noGrp="1"/>
          </p:cNvSpPr>
          <p:nvPr>
            <p:ph type="dt" sz="half" idx="10"/>
          </p:nvPr>
        </p:nvSpPr>
        <p:spPr/>
        <p:txBody>
          <a:bodyPr/>
          <a:lstStyle/>
          <a:p>
            <a:fld id="{387188A2-EA52-4E4A-B3B8-2DBB7910808E}" type="datetime1">
              <a:rPr lang="en-US" altLang="ru-RU" smtClean="0"/>
              <a:t>2/29/2024</a:t>
            </a:fld>
            <a:endParaRPr lang="ru-RU" altLang="ru-RU"/>
          </a:p>
        </p:txBody>
      </p:sp>
      <p:sp>
        <p:nvSpPr>
          <p:cNvPr id="6" name="Footer Placeholder 5"/>
          <p:cNvSpPr>
            <a:spLocks noGrp="1"/>
          </p:cNvSpPr>
          <p:nvPr>
            <p:ph type="ftr" sz="quarter" idx="11"/>
          </p:nvPr>
        </p:nvSpPr>
        <p:spPr/>
        <p:txBody>
          <a:bodyPr/>
          <a:lstStyle/>
          <a:p>
            <a:r>
              <a:rPr lang="en-US" altLang="ru-RU" smtClean="0"/>
              <a:t>Designed by PoweredTemplate.com</a:t>
            </a:r>
            <a:endParaRPr lang="ru-RU" altLang="ru-RU"/>
          </a:p>
        </p:txBody>
      </p:sp>
      <p:sp>
        <p:nvSpPr>
          <p:cNvPr id="7" name="Slide Number Placeholder 6"/>
          <p:cNvSpPr>
            <a:spLocks noGrp="1"/>
          </p:cNvSpPr>
          <p:nvPr>
            <p:ph type="sldNum" sz="quarter" idx="12"/>
          </p:nvPr>
        </p:nvSpPr>
        <p:spPr/>
        <p:txBody>
          <a:bodyPr/>
          <a:lstStyle/>
          <a:p>
            <a:fld id="{812C9EAB-D4F2-4CCC-95B7-D09553F846AA}" type="slidenum">
              <a:rPr lang="ru-RU" altLang="ru-RU" smtClean="0"/>
              <a:t>16</a:t>
            </a:fld>
            <a:endParaRPr lang="ru-RU" altLang="ru-RU"/>
          </a:p>
        </p:txBody>
      </p:sp>
      <p:pic>
        <p:nvPicPr>
          <p:cNvPr id="8" name="Content Placeholder 6"/>
          <p:cNvPicPr>
            <a:picLocks noGrp="1" noChangeAspect="1"/>
          </p:cNvPicPr>
          <p:nvPr>
            <p:ph idx="1"/>
          </p:nvPr>
        </p:nvPicPr>
        <p:blipFill>
          <a:blip r:embed="rId2"/>
          <a:stretch>
            <a:fillRect/>
          </a:stretch>
        </p:blipFill>
        <p:spPr>
          <a:xfrm>
            <a:off x="3575050" y="1109266"/>
            <a:ext cx="5111750" cy="2582069"/>
          </a:xfrm>
          <a:prstGeom prst="rect">
            <a:avLst/>
          </a:prstGeom>
        </p:spPr>
      </p:pic>
    </p:spTree>
    <p:extLst>
      <p:ext uri="{BB962C8B-B14F-4D97-AF65-F5344CB8AC3E}">
        <p14:creationId xmlns:p14="http://schemas.microsoft.com/office/powerpoint/2010/main" val="3796611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SignIn</a:t>
            </a:r>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a:t>17</a:t>
            </a:fld>
            <a:endParaRPr lang="ru-RU" altLang="ru-RU"/>
          </a:p>
        </p:txBody>
      </p:sp>
      <p:pic>
        <p:nvPicPr>
          <p:cNvPr id="7" name="Content Placeholder 6"/>
          <p:cNvPicPr>
            <a:picLocks noGrp="1" noChangeAspect="1"/>
          </p:cNvPicPr>
          <p:nvPr>
            <p:ph idx="1"/>
          </p:nvPr>
        </p:nvPicPr>
        <p:blipFill>
          <a:blip r:embed="rId2"/>
          <a:stretch>
            <a:fillRect/>
          </a:stretch>
        </p:blipFill>
        <p:spPr>
          <a:xfrm>
            <a:off x="1583690" y="1205230"/>
            <a:ext cx="6850380" cy="33953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User DashBoard</a:t>
            </a:r>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a:t>18</a:t>
            </a:fld>
            <a:endParaRPr lang="ru-RU" altLang="ru-RU"/>
          </a:p>
        </p:txBody>
      </p:sp>
      <p:pic>
        <p:nvPicPr>
          <p:cNvPr id="7" name="Content Placeholder 6"/>
          <p:cNvPicPr>
            <a:picLocks noGrp="1" noChangeAspect="1"/>
          </p:cNvPicPr>
          <p:nvPr>
            <p:ph idx="1"/>
          </p:nvPr>
        </p:nvPicPr>
        <p:blipFill>
          <a:blip r:embed="rId2"/>
          <a:stretch>
            <a:fillRect/>
          </a:stretch>
        </p:blipFill>
        <p:spPr>
          <a:xfrm>
            <a:off x="1558290" y="1205230"/>
            <a:ext cx="6901180" cy="33953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Search Car By Model</a:t>
            </a:r>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a:t>19</a:t>
            </a:fld>
            <a:endParaRPr lang="ru-RU" altLang="ru-RU"/>
          </a:p>
        </p:txBody>
      </p:sp>
      <p:pic>
        <p:nvPicPr>
          <p:cNvPr id="7" name="Content Placeholder 6"/>
          <p:cNvPicPr>
            <a:picLocks noGrp="1" noChangeAspect="1"/>
          </p:cNvPicPr>
          <p:nvPr>
            <p:ph idx="1"/>
          </p:nvPr>
        </p:nvPicPr>
        <p:blipFill>
          <a:blip r:embed="rId2"/>
          <a:stretch>
            <a:fillRect/>
          </a:stretch>
        </p:blipFill>
        <p:spPr>
          <a:xfrm>
            <a:off x="1623695" y="1205230"/>
            <a:ext cx="6770370" cy="33953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B8C5C8A-7EAB-445A-8762-914163B40E27}" type="slidenum">
              <a:rPr lang="en-GB" altLang="ru-RU"/>
              <a:t>2</a:t>
            </a:fld>
            <a:endParaRPr lang="en-GB" altLang="ru-RU"/>
          </a:p>
        </p:txBody>
      </p:sp>
      <p:sp>
        <p:nvSpPr>
          <p:cNvPr id="36866" name="Rectangle 2"/>
          <p:cNvSpPr>
            <a:spLocks noGrp="1" noChangeArrowheads="1"/>
          </p:cNvSpPr>
          <p:nvPr>
            <p:ph type="title"/>
          </p:nvPr>
        </p:nvSpPr>
        <p:spPr>
          <a:xfrm>
            <a:off x="395605" y="196850"/>
            <a:ext cx="8350250" cy="1148715"/>
          </a:xfrm>
        </p:spPr>
        <p:txBody>
          <a:bodyPr/>
          <a:lstStyle/>
          <a:p>
            <a:r>
              <a:rPr lang="en-GB" dirty="0">
                <a:sym typeface="+mn-ea"/>
              </a:rPr>
              <a:t>Team Members :</a:t>
            </a:r>
            <a:br>
              <a:rPr lang="en-GB" dirty="0">
                <a:sym typeface="+mn-ea"/>
              </a:rPr>
            </a:br>
            <a:r>
              <a:rPr lang="en-IN" altLang="en-GB" sz="2000" dirty="0" err="1"/>
              <a:t>Github</a:t>
            </a:r>
            <a:r>
              <a:rPr lang="en-IN" altLang="en-GB" sz="2000" dirty="0"/>
              <a:t> Link: https://github.com/dhanush-gangabathina/RLL-Group-2-Car-Rental-Application</a:t>
            </a:r>
            <a:r>
              <a:rPr lang="en-GB" dirty="0"/>
              <a:t/>
            </a:r>
            <a:br>
              <a:rPr lang="en-GB" dirty="0"/>
            </a:br>
            <a:r>
              <a:rPr lang="en-GB" sz="1600" dirty="0">
                <a:sym typeface="+mn-ea"/>
              </a:rPr>
              <a:t>  </a:t>
            </a:r>
            <a:endParaRPr lang="en-GB" altLang="ru-RU" sz="1600" u="sng" dirty="0">
              <a:solidFill>
                <a:schemeClr val="hlink"/>
              </a:solidFill>
              <a:sym typeface="+mn-ea"/>
              <a:hlinkClick r:id="rId2"/>
            </a:endParaRPr>
          </a:p>
        </p:txBody>
      </p:sp>
      <p:sp>
        <p:nvSpPr>
          <p:cNvPr id="36867" name="Rectangle 3"/>
          <p:cNvSpPr>
            <a:spLocks noGrp="1" noChangeArrowheads="1"/>
          </p:cNvSpPr>
          <p:nvPr>
            <p:ph type="body" idx="1"/>
          </p:nvPr>
        </p:nvSpPr>
        <p:spPr>
          <a:xfrm>
            <a:off x="395288" y="1204913"/>
            <a:ext cx="8350250" cy="3600450"/>
          </a:xfrm>
        </p:spPr>
        <p:txBody>
          <a:bodyPr/>
          <a:lstStyle/>
          <a:p>
            <a:r>
              <a:rPr lang="en-IN" altLang="uk-UA" sz="1600" dirty="0" err="1"/>
              <a:t>Dhorishetti</a:t>
            </a:r>
            <a:r>
              <a:rPr lang="en-IN" altLang="uk-UA" sz="1600" dirty="0"/>
              <a:t> Naveen Kumar - 2584101</a:t>
            </a:r>
          </a:p>
          <a:p>
            <a:r>
              <a:rPr lang="en-IN" altLang="uk-UA" sz="1600" dirty="0" err="1"/>
              <a:t>Ellaboina</a:t>
            </a:r>
            <a:r>
              <a:rPr lang="en-IN" altLang="uk-UA" sz="1600" dirty="0"/>
              <a:t> </a:t>
            </a:r>
            <a:r>
              <a:rPr lang="en-IN" altLang="uk-UA" sz="1600" dirty="0" err="1"/>
              <a:t>Revathi</a:t>
            </a:r>
            <a:r>
              <a:rPr lang="en-IN" altLang="uk-UA" sz="1600" dirty="0"/>
              <a:t> - 2584056</a:t>
            </a:r>
          </a:p>
          <a:p>
            <a:r>
              <a:rPr lang="en-IN" altLang="uk-UA" sz="1600" dirty="0" err="1"/>
              <a:t>Gangabathina</a:t>
            </a:r>
            <a:r>
              <a:rPr lang="en-IN" altLang="uk-UA" sz="1600" dirty="0"/>
              <a:t> </a:t>
            </a:r>
            <a:r>
              <a:rPr lang="en-IN" altLang="uk-UA" sz="1600" dirty="0" err="1"/>
              <a:t>Dhanush</a:t>
            </a:r>
            <a:r>
              <a:rPr lang="en-IN" altLang="uk-UA" sz="1600" dirty="0"/>
              <a:t> Kumar - 2583447</a:t>
            </a:r>
          </a:p>
          <a:p>
            <a:r>
              <a:rPr lang="en-IN" altLang="uk-UA" sz="1600" dirty="0" err="1"/>
              <a:t>Gayathirideve</a:t>
            </a:r>
            <a:r>
              <a:rPr lang="en-IN" altLang="uk-UA" sz="1600" dirty="0"/>
              <a:t> B - 2583061</a:t>
            </a:r>
          </a:p>
          <a:p>
            <a:r>
              <a:rPr lang="en-IN" altLang="uk-UA" sz="1600" dirty="0" err="1"/>
              <a:t>Golle</a:t>
            </a:r>
            <a:r>
              <a:rPr lang="en-IN" altLang="uk-UA" sz="1600" dirty="0"/>
              <a:t> </a:t>
            </a:r>
            <a:r>
              <a:rPr lang="en-IN" altLang="uk-UA" sz="1600" dirty="0" err="1"/>
              <a:t>Sandhya</a:t>
            </a:r>
            <a:r>
              <a:rPr lang="en-IN" altLang="uk-UA" sz="1600" dirty="0"/>
              <a:t> - 2583625</a:t>
            </a:r>
          </a:p>
          <a:p>
            <a:r>
              <a:rPr lang="en-IN" altLang="uk-UA" sz="1600" dirty="0" err="1"/>
              <a:t>Gowdacheruvu</a:t>
            </a:r>
            <a:r>
              <a:rPr lang="en-IN" altLang="uk-UA" sz="1600" dirty="0"/>
              <a:t> </a:t>
            </a:r>
            <a:r>
              <a:rPr lang="en-IN" altLang="uk-UA" sz="1600" dirty="0" err="1"/>
              <a:t>Kalpana</a:t>
            </a:r>
            <a:r>
              <a:rPr lang="en-IN" altLang="uk-UA" sz="1600" dirty="0"/>
              <a:t> - 2582996</a:t>
            </a:r>
          </a:p>
          <a:p>
            <a:r>
              <a:rPr lang="en-IN" altLang="uk-UA" sz="1600" dirty="0" err="1"/>
              <a:t>Jagruti</a:t>
            </a:r>
            <a:r>
              <a:rPr lang="en-IN" altLang="uk-UA" sz="1600" dirty="0"/>
              <a:t> </a:t>
            </a:r>
            <a:r>
              <a:rPr lang="en-IN" altLang="uk-UA" sz="1600" dirty="0" err="1"/>
              <a:t>Lalit</a:t>
            </a:r>
            <a:r>
              <a:rPr lang="en-IN" altLang="uk-UA" sz="1600" dirty="0"/>
              <a:t> </a:t>
            </a:r>
            <a:r>
              <a:rPr lang="en-IN" altLang="uk-UA" sz="1600" dirty="0" err="1"/>
              <a:t>Patil</a:t>
            </a:r>
            <a:r>
              <a:rPr lang="en-IN" altLang="uk-UA" sz="1600" dirty="0"/>
              <a:t> - 2584291</a:t>
            </a:r>
          </a:p>
          <a:p>
            <a:r>
              <a:rPr lang="en-IN" altLang="uk-UA" sz="1600" dirty="0" err="1"/>
              <a:t>Janga</a:t>
            </a:r>
            <a:r>
              <a:rPr lang="en-IN" altLang="uk-UA" sz="1600" dirty="0"/>
              <a:t> Mahesh Reddy - 2583302</a:t>
            </a:r>
          </a:p>
        </p:txBody>
      </p:sp>
      <p:sp>
        <p:nvSpPr>
          <p:cNvPr id="2" name="Дата 1"/>
          <p:cNvSpPr>
            <a:spLocks noGrp="1"/>
          </p:cNvSpPr>
          <p:nvPr>
            <p:ph type="dt" sz="half" idx="10"/>
          </p:nvPr>
        </p:nvSpPr>
        <p:spPr/>
        <p:txBody>
          <a:bodyPr/>
          <a:lstStyle/>
          <a:p>
            <a:fld id="{25A1D5E7-7E39-4B69-A731-F79931B5D45E}" type="datetime1">
              <a:rPr lang="en-US" altLang="ru-RU" smtClean="0"/>
              <a:t>2/29/2024</a:t>
            </a:fld>
            <a:endParaRPr lang="en-GB" altLang="ru-RU"/>
          </a:p>
        </p:txBody>
      </p:sp>
      <p:sp>
        <p:nvSpPr>
          <p:cNvPr id="3" name="Нижний колонтитул 2"/>
          <p:cNvSpPr>
            <a:spLocks noGrp="1"/>
          </p:cNvSpPr>
          <p:nvPr>
            <p:ph type="ftr" sz="quarter" idx="11"/>
          </p:nvPr>
        </p:nvSpPr>
        <p:spPr/>
        <p:txBody>
          <a:bodyPr/>
          <a:lstStyle/>
          <a:p>
            <a:r>
              <a:rPr lang="en-GB" altLang="ru-RU"/>
              <a:t>Designed by PoweredTemplate.com</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t>View Details of Car and Booking:</a:t>
            </a:r>
            <a:endParaRPr lang="en-IN" dirty="0"/>
          </a:p>
        </p:txBody>
      </p:sp>
      <p:sp>
        <p:nvSpPr>
          <p:cNvPr id="3" name="Content Placeholder 2"/>
          <p:cNvSpPr>
            <a:spLocks noGrp="1"/>
          </p:cNvSpPr>
          <p:nvPr>
            <p:ph idx="1"/>
          </p:nvPr>
        </p:nvSpPr>
        <p:spPr/>
        <p:txBody>
          <a:bodyPr/>
          <a:lstStyle/>
          <a:p>
            <a:r>
              <a:rPr lang="en-US" dirty="0"/>
              <a:t>In this </a:t>
            </a:r>
            <a:r>
              <a:rPr lang="en-US" dirty="0" smtClean="0"/>
              <a:t>scenario </a:t>
            </a:r>
            <a:r>
              <a:rPr lang="en-US" dirty="0"/>
              <a:t>renting a car, </a:t>
            </a:r>
            <a:r>
              <a:rPr lang="en-US" dirty="0" smtClean="0"/>
              <a:t>after clicking on view details </a:t>
            </a:r>
            <a:r>
              <a:rPr lang="en-US" dirty="0"/>
              <a:t>they should see information such as the year of the car, odometer readings, cost per kilometer, and car type. </a:t>
            </a:r>
            <a:endParaRPr lang="en-US" dirty="0" smtClean="0"/>
          </a:p>
          <a:p>
            <a:r>
              <a:rPr lang="en-US" dirty="0" smtClean="0"/>
              <a:t>When </a:t>
            </a:r>
            <a:r>
              <a:rPr lang="en-US" dirty="0"/>
              <a:t>the customer books the car, they need to provide the starting date </a:t>
            </a:r>
            <a:r>
              <a:rPr lang="en-US" dirty="0" smtClean="0"/>
              <a:t>to rent a car and </a:t>
            </a:r>
            <a:r>
              <a:rPr lang="en-US" dirty="0"/>
              <a:t>the ending date of the car rental. The system should also display the odometer starting reading to the customer. After entering all the necessary details, the customer should be able to </a:t>
            </a:r>
            <a:r>
              <a:rPr lang="en-US" dirty="0" smtClean="0"/>
              <a:t>Book the </a:t>
            </a:r>
            <a:r>
              <a:rPr lang="en-US" dirty="0"/>
              <a:t>car.</a:t>
            </a:r>
            <a:endParaRPr lang="en-IN" dirty="0"/>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smtClean="0"/>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smtClean="0"/>
              <a:t>20</a:t>
            </a:fld>
            <a:endParaRPr lang="ru-RU" altLang="ru-RU"/>
          </a:p>
        </p:txBody>
      </p:sp>
    </p:spTree>
    <p:extLst>
      <p:ext uri="{BB962C8B-B14F-4D97-AF65-F5344CB8AC3E}">
        <p14:creationId xmlns:p14="http://schemas.microsoft.com/office/powerpoint/2010/main" val="3613856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t>View Details of Car </a:t>
            </a:r>
            <a:r>
              <a:rPr lang="en-IN" altLang="en-US" dirty="0" smtClean="0"/>
              <a:t>and Booking:</a:t>
            </a:r>
            <a:endParaRPr lang="en-IN" altLang="en-US" dirty="0"/>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a:t>21</a:t>
            </a:fld>
            <a:endParaRPr lang="ru-RU" altLang="ru-RU"/>
          </a:p>
        </p:txBody>
      </p:sp>
      <p:pic>
        <p:nvPicPr>
          <p:cNvPr id="7" name="Content Placeholder 6"/>
          <p:cNvPicPr>
            <a:picLocks noGrp="1" noChangeAspect="1"/>
          </p:cNvPicPr>
          <p:nvPr>
            <p:ph idx="1"/>
          </p:nvPr>
        </p:nvPicPr>
        <p:blipFill>
          <a:blip r:embed="rId2"/>
          <a:stretch>
            <a:fillRect/>
          </a:stretch>
        </p:blipFill>
        <p:spPr>
          <a:xfrm>
            <a:off x="1558290" y="1205230"/>
            <a:ext cx="6901180" cy="33953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User Rentals </a:t>
            </a:r>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a:t>22</a:t>
            </a:fld>
            <a:endParaRPr lang="ru-RU" altLang="ru-RU"/>
          </a:p>
        </p:txBody>
      </p:sp>
      <p:pic>
        <p:nvPicPr>
          <p:cNvPr id="7" name="Content Placeholder 6"/>
          <p:cNvPicPr>
            <a:picLocks noGrp="1" noChangeAspect="1"/>
          </p:cNvPicPr>
          <p:nvPr>
            <p:ph idx="1"/>
          </p:nvPr>
        </p:nvPicPr>
        <p:blipFill>
          <a:blip r:embed="rId2"/>
          <a:stretch>
            <a:fillRect/>
          </a:stretch>
        </p:blipFill>
        <p:spPr>
          <a:xfrm>
            <a:off x="1623695" y="1205230"/>
            <a:ext cx="6770370" cy="33953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t>User </a:t>
            </a:r>
            <a:r>
              <a:rPr lang="en-IN" altLang="en-US" dirty="0" smtClean="0"/>
              <a:t>Profile:</a:t>
            </a:r>
            <a:br>
              <a:rPr lang="en-IN" altLang="en-US" dirty="0" smtClean="0"/>
            </a:br>
            <a:r>
              <a:rPr lang="en-IN" altLang="en-US" sz="1600" dirty="0" smtClean="0"/>
              <a:t>The user profile delegation displays the user’s account and demographic information.</a:t>
            </a:r>
            <a:endParaRPr lang="en-IN" altLang="en-US" sz="1600" dirty="0"/>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a:t>23</a:t>
            </a:fld>
            <a:endParaRPr lang="ru-RU" altLang="ru-RU"/>
          </a:p>
        </p:txBody>
      </p:sp>
      <p:pic>
        <p:nvPicPr>
          <p:cNvPr id="7" name="Content Placeholder 6"/>
          <p:cNvPicPr>
            <a:picLocks noGrp="1" noChangeAspect="1"/>
          </p:cNvPicPr>
          <p:nvPr>
            <p:ph idx="1"/>
          </p:nvPr>
        </p:nvPicPr>
        <p:blipFill>
          <a:blip r:embed="rId2"/>
          <a:stretch>
            <a:fillRect/>
          </a:stretch>
        </p:blipFill>
        <p:spPr>
          <a:xfrm>
            <a:off x="1558290" y="1205230"/>
            <a:ext cx="6901180" cy="33953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Change Password For User</a:t>
            </a:r>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a:t>24</a:t>
            </a:fld>
            <a:endParaRPr lang="ru-RU" altLang="ru-RU"/>
          </a:p>
        </p:txBody>
      </p:sp>
      <p:pic>
        <p:nvPicPr>
          <p:cNvPr id="7" name="Content Placeholder 6"/>
          <p:cNvPicPr>
            <a:picLocks noGrp="1" noChangeAspect="1"/>
          </p:cNvPicPr>
          <p:nvPr>
            <p:ph idx="1"/>
          </p:nvPr>
        </p:nvPicPr>
        <p:blipFill>
          <a:blip r:embed="rId2"/>
          <a:stretch>
            <a:fillRect/>
          </a:stretch>
        </p:blipFill>
        <p:spPr>
          <a:xfrm>
            <a:off x="1573530" y="1205230"/>
            <a:ext cx="6870700" cy="339534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Testing using Postman:</a:t>
            </a:r>
            <a:br>
              <a:rPr lang="en-US" dirty="0" smtClean="0"/>
            </a:br>
            <a:r>
              <a:rPr lang="en-US" dirty="0" smtClean="0"/>
              <a:t>Car Details:</a:t>
            </a:r>
            <a:endParaRPr lang="en-IN" dirty="0"/>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smtClean="0"/>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smtClean="0"/>
              <a:t>25</a:t>
            </a:fld>
            <a:endParaRPr lang="ru-RU" altLang="ru-RU"/>
          </a:p>
        </p:txBody>
      </p:sp>
      <p:pic>
        <p:nvPicPr>
          <p:cNvPr id="2050" name="Picture 2" descr="C:\Users\Dhanush\Downloads\WhatsApp Image 2024-02-28 at 3.14.27 PM (1).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18132" y="1204913"/>
            <a:ext cx="6382448" cy="3395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050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Car by Id:</a:t>
            </a:r>
            <a:endParaRPr lang="en-IN" dirty="0"/>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smtClean="0"/>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smtClean="0"/>
              <a:t>26</a:t>
            </a:fld>
            <a:endParaRPr lang="ru-RU" altLang="ru-RU"/>
          </a:p>
        </p:txBody>
      </p:sp>
      <p:pic>
        <p:nvPicPr>
          <p:cNvPr id="1026" name="Picture 2" descr="C:\Users\Dhanush\Downloads\getcarby id.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838407" y="1204913"/>
            <a:ext cx="6341898" cy="3395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383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User by ID:</a:t>
            </a:r>
            <a:endParaRPr lang="en-IN" dirty="0"/>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smtClean="0"/>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smtClean="0"/>
              <a:t>27</a:t>
            </a:fld>
            <a:endParaRPr lang="ru-RU" altLang="ru-RU"/>
          </a:p>
        </p:txBody>
      </p:sp>
      <p:pic>
        <p:nvPicPr>
          <p:cNvPr id="3074" name="Picture 2" descr="C:\Users\Dhanush\Downloads\WhatsApp Image 2024-02-28 at 3.14.28 PM.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08733" y="1204913"/>
            <a:ext cx="6401247" cy="3395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175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Car by Model:</a:t>
            </a:r>
            <a:endParaRPr lang="en-IN" dirty="0"/>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smtClean="0"/>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smtClean="0"/>
              <a:t>28</a:t>
            </a:fld>
            <a:endParaRPr lang="ru-RU" altLang="ru-RU"/>
          </a:p>
        </p:txBody>
      </p:sp>
      <p:pic>
        <p:nvPicPr>
          <p:cNvPr id="4098" name="Picture 2" descr="C:\Users\Dhanush\Downloads\WhatsApp Image 2024-02-28 at 3.14.28 PM (1).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13439" y="1204913"/>
            <a:ext cx="6391834" cy="3395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613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Rentals:</a:t>
            </a:r>
            <a:endParaRPr lang="en-IN" dirty="0"/>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smtClean="0"/>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smtClean="0"/>
              <a:t>29</a:t>
            </a:fld>
            <a:endParaRPr lang="ru-RU" altLang="ru-RU"/>
          </a:p>
        </p:txBody>
      </p:sp>
      <p:pic>
        <p:nvPicPr>
          <p:cNvPr id="5122" name="Picture 2" descr="C:\Users\Dhanush\Downloads\WhatsApp Image 2024-02-28 at 3.14.29 PM.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04012" y="1204913"/>
            <a:ext cx="6410689" cy="3395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200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smtClean="0"/>
              <a:t>CONTENTS:</a:t>
            </a:r>
            <a:endParaRPr lang="en-IN" altLang="en-US" dirty="0"/>
          </a:p>
        </p:txBody>
      </p:sp>
      <p:sp>
        <p:nvSpPr>
          <p:cNvPr id="3" name="Content Placeholder 2"/>
          <p:cNvSpPr>
            <a:spLocks noGrp="1"/>
          </p:cNvSpPr>
          <p:nvPr>
            <p:ph idx="1"/>
          </p:nvPr>
        </p:nvSpPr>
        <p:spPr/>
        <p:txBody>
          <a:bodyPr/>
          <a:lstStyle/>
          <a:p>
            <a:r>
              <a:rPr lang="en-IN" altLang="en-US" sz="1600" dirty="0" smtClean="0"/>
              <a:t>Introduction          </a:t>
            </a:r>
          </a:p>
          <a:p>
            <a:r>
              <a:rPr lang="en-IN" altLang="en-US" sz="1600" dirty="0" smtClean="0"/>
              <a:t>Abstract                        </a:t>
            </a:r>
            <a:endParaRPr lang="en-IN" altLang="en-US" sz="1600" dirty="0"/>
          </a:p>
          <a:p>
            <a:r>
              <a:rPr lang="en-GB" sz="1600" dirty="0" smtClean="0">
                <a:sym typeface="+mn-ea"/>
              </a:rPr>
              <a:t>Technologies </a:t>
            </a:r>
            <a:r>
              <a:rPr lang="en-GB" sz="1600" dirty="0">
                <a:sym typeface="+mn-ea"/>
              </a:rPr>
              <a:t>Used</a:t>
            </a:r>
          </a:p>
          <a:p>
            <a:r>
              <a:rPr lang="en-IN" altLang="en-GB" sz="1600" dirty="0">
                <a:sym typeface="+mn-ea"/>
              </a:rPr>
              <a:t>Environment</a:t>
            </a:r>
          </a:p>
          <a:p>
            <a:r>
              <a:rPr lang="en-IN" altLang="en-GB" sz="1600" dirty="0" smtClean="0">
                <a:sym typeface="+mn-ea"/>
              </a:rPr>
              <a:t>Data Flow</a:t>
            </a:r>
            <a:endParaRPr lang="en-IN" altLang="en-GB" sz="1600" dirty="0">
              <a:sym typeface="+mn-ea"/>
            </a:endParaRPr>
          </a:p>
          <a:p>
            <a:r>
              <a:rPr lang="en-IN" altLang="en-GB" sz="1600" dirty="0">
                <a:sym typeface="+mn-ea"/>
              </a:rPr>
              <a:t>Screenshots </a:t>
            </a:r>
          </a:p>
          <a:p>
            <a:r>
              <a:rPr lang="en-IN" altLang="en-GB" sz="1600" dirty="0">
                <a:sym typeface="+mn-ea"/>
              </a:rPr>
              <a:t>J-Unit Testing</a:t>
            </a:r>
          </a:p>
          <a:p>
            <a:r>
              <a:rPr lang="en-IN" altLang="en-GB" sz="1600" dirty="0">
                <a:sym typeface="+mn-ea"/>
              </a:rPr>
              <a:t>Advantages</a:t>
            </a:r>
          </a:p>
          <a:p>
            <a:r>
              <a:rPr lang="en-IN" altLang="en-US" sz="1600" dirty="0">
                <a:sym typeface="+mn-ea"/>
              </a:rPr>
              <a:t>Conclusion  </a:t>
            </a:r>
            <a:endParaRPr lang="en-IN" altLang="en-GB" sz="1600" dirty="0">
              <a:sym typeface="+mn-ea"/>
            </a:endParaRPr>
          </a:p>
          <a:p>
            <a:pPr marL="0" indent="0">
              <a:buNone/>
            </a:pPr>
            <a:endParaRPr lang="en-IN" altLang="en-GB" dirty="0">
              <a:sym typeface="+mn-ea"/>
            </a:endParaRPr>
          </a:p>
          <a:p>
            <a:endParaRPr lang="en-IN" altLang="en-GB" dirty="0">
              <a:sym typeface="+mn-ea"/>
            </a:endParaRPr>
          </a:p>
          <a:p>
            <a:endParaRPr lang="en-US" dirty="0"/>
          </a:p>
          <a:p>
            <a:endParaRPr lang="en-IN" altLang="en-US" dirty="0"/>
          </a:p>
          <a:p>
            <a:endParaRPr lang="en-IN" altLang="en-US" dirty="0"/>
          </a:p>
          <a:p>
            <a:endParaRPr lang="en-IN" altLang="en-US" dirty="0"/>
          </a:p>
        </p:txBody>
      </p:sp>
      <p:sp>
        <p:nvSpPr>
          <p:cNvPr id="4" name="Date Placeholder 3"/>
          <p:cNvSpPr>
            <a:spLocks noGrp="1"/>
          </p:cNvSpPr>
          <p:nvPr>
            <p:ph type="dt" sz="half" idx="10"/>
          </p:nvPr>
        </p:nvSpPr>
        <p:spPr/>
        <p:txBody>
          <a:bodyPr/>
          <a:lstStyle/>
          <a:p>
            <a:fld id="{A055A952-1E05-4517-A1CA-5009BFFACC78}" type="datetime1">
              <a:rPr lang="en-US" altLang="ru-RU" smtClean="0"/>
              <a:t>2/29/2024</a:t>
            </a:fld>
            <a:endParaRPr lang="en-GB" altLang="ru-RU"/>
          </a:p>
        </p:txBody>
      </p:sp>
      <p:sp>
        <p:nvSpPr>
          <p:cNvPr id="5" name="Footer Placeholder 4"/>
          <p:cNvSpPr>
            <a:spLocks noGrp="1"/>
          </p:cNvSpPr>
          <p:nvPr>
            <p:ph type="ftr" sz="quarter" idx="11"/>
          </p:nvPr>
        </p:nvSpPr>
        <p:spPr/>
        <p:txBody>
          <a:bodyPr/>
          <a:lstStyle/>
          <a:p>
            <a:r>
              <a:rPr lang="en-GB" altLang="ru-RU"/>
              <a:t>Designed by PoweredTemplate.com</a:t>
            </a:r>
          </a:p>
        </p:txBody>
      </p:sp>
      <p:sp>
        <p:nvSpPr>
          <p:cNvPr id="6" name="Slide Number Placeholder 5"/>
          <p:cNvSpPr>
            <a:spLocks noGrp="1"/>
          </p:cNvSpPr>
          <p:nvPr>
            <p:ph type="sldNum" sz="quarter" idx="12"/>
          </p:nvPr>
        </p:nvSpPr>
        <p:spPr/>
        <p:txBody>
          <a:bodyPr/>
          <a:lstStyle/>
          <a:p>
            <a:fld id="{AA1FAFE3-35D7-49A6-B048-714EDBCA669A}" type="slidenum">
              <a:rPr lang="en-GB" altLang="ru-RU"/>
              <a:t>3</a:t>
            </a:fld>
            <a:endParaRPr lang="en-GB" altLang="ru-RU"/>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Rentals:</a:t>
            </a:r>
            <a:endParaRPr lang="en-IN" dirty="0"/>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smtClean="0"/>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smtClean="0"/>
              <a:t>30</a:t>
            </a:fld>
            <a:endParaRPr lang="ru-RU" altLang="ru-RU"/>
          </a:p>
        </p:txBody>
      </p:sp>
      <p:pic>
        <p:nvPicPr>
          <p:cNvPr id="6147" name="Picture 3" descr="C:\Users\Dhanush\Downloads\WhatsApp Image 2024-02-28 at 3.14.30 PM.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2812" y="1204913"/>
            <a:ext cx="6373089" cy="3395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629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 Types:</a:t>
            </a:r>
            <a:endParaRPr lang="en-IN" dirty="0"/>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smtClean="0"/>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smtClean="0"/>
              <a:t>31</a:t>
            </a:fld>
            <a:endParaRPr lang="ru-RU" altLang="ru-RU"/>
          </a:p>
        </p:txBody>
      </p:sp>
      <p:pic>
        <p:nvPicPr>
          <p:cNvPr id="7170" name="Picture 2" descr="C:\Users\Dhanush\Downloads\WhatsApp Image 2024-02-28 at 3.14.30 PM (1).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04012" y="1204913"/>
            <a:ext cx="6410689" cy="3395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60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a:t>
            </a:r>
            <a:endParaRPr lang="en-IN" dirty="0"/>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smtClean="0"/>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smtClean="0"/>
              <a:t>32</a:t>
            </a:fld>
            <a:endParaRPr lang="ru-RU" altLang="ru-RU"/>
          </a:p>
        </p:txBody>
      </p:sp>
      <p:pic>
        <p:nvPicPr>
          <p:cNvPr id="8194" name="Picture 2" descr="C:\Users\Dhanush\Downloads\WhatsApp Image 2024-02-28 at 3.14.31 PM.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18132" y="1204913"/>
            <a:ext cx="6382448" cy="3395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35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J-Unit Testing</a:t>
            </a:r>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a:t>33</a:t>
            </a:fld>
            <a:endParaRPr lang="ru-RU" altLang="ru-RU"/>
          </a:p>
        </p:txBody>
      </p:sp>
      <p:pic>
        <p:nvPicPr>
          <p:cNvPr id="7" name="Content Placeholder 6"/>
          <p:cNvPicPr>
            <a:picLocks noGrp="1" noChangeAspect="1"/>
          </p:cNvPicPr>
          <p:nvPr>
            <p:ph idx="1"/>
          </p:nvPr>
        </p:nvPicPr>
        <p:blipFill>
          <a:blip r:embed="rId2"/>
          <a:stretch>
            <a:fillRect/>
          </a:stretch>
        </p:blipFill>
        <p:spPr>
          <a:xfrm>
            <a:off x="1332230" y="1462405"/>
            <a:ext cx="7354570" cy="28803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Advantages</a:t>
            </a:r>
          </a:p>
        </p:txBody>
      </p:sp>
      <p:sp>
        <p:nvSpPr>
          <p:cNvPr id="3" name="Content Placeholder 2"/>
          <p:cNvSpPr>
            <a:spLocks noGrp="1"/>
          </p:cNvSpPr>
          <p:nvPr>
            <p:ph idx="1"/>
          </p:nvPr>
        </p:nvSpPr>
        <p:spPr/>
        <p:txBody>
          <a:bodyPr/>
          <a:lstStyle/>
          <a:p>
            <a:r>
              <a:rPr lang="en-US" sz="1400" b="1" dirty="0"/>
              <a:t>Convenience</a:t>
            </a:r>
            <a:r>
              <a:rPr lang="en-US" sz="1400" dirty="0"/>
              <a:t>: </a:t>
            </a:r>
            <a:r>
              <a:rPr lang="en-US" sz="1400" dirty="0" smtClean="0"/>
              <a:t>Customers can </a:t>
            </a:r>
            <a:r>
              <a:rPr lang="en-US" sz="1400" dirty="0"/>
              <a:t>easily search for available cars, make reservations, and complete bookings directly from their smartphones or computers. This convenience saves time and effort compared to traditional methods of renting a car</a:t>
            </a:r>
            <a:r>
              <a:rPr lang="en-US" sz="1400" dirty="0" smtClean="0"/>
              <a:t>.</a:t>
            </a:r>
          </a:p>
          <a:p>
            <a:r>
              <a:rPr lang="en-US" sz="1400" b="1" dirty="0"/>
              <a:t>24/7 Availability</a:t>
            </a:r>
            <a:r>
              <a:rPr lang="en-US" sz="1400" dirty="0"/>
              <a:t>: Users can make reservations and rent cars at any time of the day or night, as these applications are available 24/7, offering flexibility to users with varying schedules</a:t>
            </a:r>
            <a:r>
              <a:rPr lang="en-US" sz="1400" dirty="0" smtClean="0"/>
              <a:t>.</a:t>
            </a:r>
          </a:p>
          <a:p>
            <a:r>
              <a:rPr lang="en-US" sz="1400" b="1" dirty="0" smtClean="0"/>
              <a:t>Transparent Pricing</a:t>
            </a:r>
            <a:r>
              <a:rPr lang="en-US" sz="1400" dirty="0" smtClean="0"/>
              <a:t>: Users can see the total cost of renting a car upfront, including taxes, fees, and any additional charges, which helps them make informed decisions and avoid surprises at the time of payment.</a:t>
            </a:r>
          </a:p>
          <a:p>
            <a:r>
              <a:rPr lang="en-US" sz="1400" b="1" dirty="0"/>
              <a:t>Customer Support</a:t>
            </a:r>
            <a:r>
              <a:rPr lang="en-US" sz="1400" dirty="0"/>
              <a:t>: Users can access customer support services through the application in case of any issues or concerns during the rental period, ensuring a smoother experience overall</a:t>
            </a:r>
            <a:r>
              <a:rPr lang="en-US" sz="1400" dirty="0" smtClean="0"/>
              <a:t>.</a:t>
            </a:r>
          </a:p>
          <a:p>
            <a:r>
              <a:rPr lang="en-US" sz="1400" b="1" dirty="0" smtClean="0"/>
              <a:t>Loyalty </a:t>
            </a:r>
            <a:r>
              <a:rPr lang="en-US" sz="1400" b="1" dirty="0"/>
              <a:t>Programs and </a:t>
            </a:r>
            <a:r>
              <a:rPr lang="en-US" sz="1400" b="1" dirty="0" smtClean="0"/>
              <a:t>Discounts</a:t>
            </a:r>
            <a:r>
              <a:rPr lang="en-US" sz="1400" dirty="0" smtClean="0"/>
              <a:t>: Our car </a:t>
            </a:r>
            <a:r>
              <a:rPr lang="en-US" sz="1400" dirty="0"/>
              <a:t>rental </a:t>
            </a:r>
            <a:r>
              <a:rPr lang="en-US" sz="1400" dirty="0" smtClean="0"/>
              <a:t>application </a:t>
            </a:r>
            <a:r>
              <a:rPr lang="en-US" sz="1400" dirty="0"/>
              <a:t>offer loyalty programs, discounts, and rewards for frequent users, encouraging customer </a:t>
            </a:r>
            <a:r>
              <a:rPr lang="en-US" sz="1400" dirty="0" smtClean="0"/>
              <a:t>retention.</a:t>
            </a:r>
            <a:endParaRPr lang="en-US" sz="1400" dirty="0"/>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a:t>34</a:t>
            </a:fld>
            <a:endParaRPr lang="ru-RU" altLang="ru-RU"/>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CONCLUSION</a:t>
            </a:r>
          </a:p>
        </p:txBody>
      </p:sp>
      <p:sp>
        <p:nvSpPr>
          <p:cNvPr id="3" name="Content Placeholder 2"/>
          <p:cNvSpPr>
            <a:spLocks noGrp="1"/>
          </p:cNvSpPr>
          <p:nvPr>
            <p:ph idx="1"/>
          </p:nvPr>
        </p:nvSpPr>
        <p:spPr/>
        <p:txBody>
          <a:bodyPr/>
          <a:lstStyle/>
          <a:p>
            <a:r>
              <a:rPr lang="en-US" sz="1400" dirty="0"/>
              <a:t>The website is designed to stay up to date by giving administrators the ability to </a:t>
            </a:r>
            <a:r>
              <a:rPr lang="en-IN" altLang="en-US" sz="1400" dirty="0"/>
              <a:t>update</a:t>
            </a:r>
            <a:r>
              <a:rPr lang="en-US" sz="1400" dirty="0" smtClean="0"/>
              <a:t>/add/delete </a:t>
            </a:r>
            <a:r>
              <a:rPr lang="en-IN" altLang="en-US" sz="1400" dirty="0" smtClean="0"/>
              <a:t>cars</a:t>
            </a:r>
            <a:r>
              <a:rPr lang="en-US" sz="1400" dirty="0" smtClean="0"/>
              <a:t> </a:t>
            </a:r>
            <a:r>
              <a:rPr lang="en-US" sz="1400" dirty="0"/>
              <a:t>on the site.</a:t>
            </a:r>
          </a:p>
          <a:p>
            <a:r>
              <a:rPr lang="en-US" sz="1400" dirty="0"/>
              <a:t> The website will store information the user may input when making a rental purchase request.</a:t>
            </a:r>
          </a:p>
          <a:p>
            <a:r>
              <a:rPr lang="en-US" sz="1400" dirty="0"/>
              <a:t> This software provides an easy-to-use interface to allow for simple access to rental requests and Customer information</a:t>
            </a:r>
            <a:r>
              <a:rPr lang="en-IN" altLang="en-US" sz="1400" dirty="0" smtClean="0"/>
              <a:t>.</a:t>
            </a:r>
          </a:p>
          <a:p>
            <a:r>
              <a:rPr lang="en-US" altLang="en-US" sz="1400" dirty="0"/>
              <a:t>"Car Search and Display" feature offers a seamless and intuitive experience for users to browse and select from our car inventory. </a:t>
            </a:r>
            <a:endParaRPr lang="en-IN" altLang="en-US" sz="1400" dirty="0"/>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a:t>35</a:t>
            </a:fld>
            <a:endParaRPr lang="ru-RU" altLang="ru-RU"/>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a:t>36</a:t>
            </a:fld>
            <a:endParaRPr lang="ru-RU" altLang="ru-RU"/>
          </a:p>
        </p:txBody>
      </p:sp>
      <p:pic>
        <p:nvPicPr>
          <p:cNvPr id="7" name="Content Placeholder 6" descr="BC005_front"/>
          <p:cNvPicPr>
            <a:picLocks noGrp="1" noChangeAspect="1"/>
          </p:cNvPicPr>
          <p:nvPr>
            <p:ph idx="1"/>
          </p:nvPr>
        </p:nvPicPr>
        <p:blipFill>
          <a:blip r:embed="rId2"/>
          <a:stretch>
            <a:fillRect/>
          </a:stretch>
        </p:blipFill>
        <p:spPr>
          <a:xfrm>
            <a:off x="-364490" y="32385"/>
            <a:ext cx="10044430" cy="49060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INTRODUCTION :</a:t>
            </a:r>
          </a:p>
        </p:txBody>
      </p:sp>
      <p:sp>
        <p:nvSpPr>
          <p:cNvPr id="3" name="Content Placeholder 2"/>
          <p:cNvSpPr>
            <a:spLocks noGrp="1"/>
          </p:cNvSpPr>
          <p:nvPr>
            <p:ph idx="1"/>
          </p:nvPr>
        </p:nvSpPr>
        <p:spPr/>
        <p:txBody>
          <a:bodyPr/>
          <a:lstStyle/>
          <a:p>
            <a:r>
              <a:rPr lang="en-US" sz="1400" dirty="0" smtClean="0">
                <a:latin typeface="Times New Roman" panose="02020603050405020304" charset="0"/>
                <a:cs typeface="Times New Roman" panose="02020603050405020304" charset="0"/>
                <a:sym typeface="+mn-ea"/>
              </a:rPr>
              <a:t>Your Car Rental is </a:t>
            </a:r>
            <a:r>
              <a:rPr lang="en-US" sz="1400" dirty="0">
                <a:latin typeface="Times New Roman" panose="02020603050405020304" charset="0"/>
                <a:cs typeface="Times New Roman" panose="02020603050405020304" charset="0"/>
                <a:sym typeface="+mn-ea"/>
              </a:rPr>
              <a:t>a car rental </a:t>
            </a:r>
            <a:r>
              <a:rPr lang="en-US" sz="1400" dirty="0" smtClean="0">
                <a:latin typeface="Times New Roman" panose="02020603050405020304" charset="0"/>
                <a:cs typeface="Times New Roman" panose="02020603050405020304" charset="0"/>
                <a:sym typeface="+mn-ea"/>
              </a:rPr>
              <a:t>service for everyone.</a:t>
            </a:r>
            <a:endParaRPr lang="en-US" sz="1400" b="0" i="0" u="none" strike="noStrike" baseline="0" dirty="0">
              <a:solidFill>
                <a:srgbClr val="000000"/>
              </a:solidFill>
              <a:latin typeface="Times New Roman" panose="02020603050405020304" charset="0"/>
              <a:cs typeface="Times New Roman" panose="02020603050405020304" charset="0"/>
            </a:endParaRPr>
          </a:p>
          <a:p>
            <a:r>
              <a:rPr lang="en-US" sz="1400" dirty="0">
                <a:latin typeface="Times New Roman" panose="02020603050405020304" charset="0"/>
                <a:cs typeface="Times New Roman" panose="02020603050405020304" charset="0"/>
                <a:sym typeface="+mn-ea"/>
              </a:rPr>
              <a:t>It is user- friendly, thus helping in better utilization of the resources. This project offers the best of services-both in terms </a:t>
            </a:r>
            <a:r>
              <a:rPr lang="en-US" sz="1400" dirty="0" smtClean="0">
                <a:latin typeface="Times New Roman" panose="02020603050405020304" charset="0"/>
                <a:cs typeface="Times New Roman" panose="02020603050405020304" charset="0"/>
                <a:sym typeface="+mn-ea"/>
              </a:rPr>
              <a:t>of man </a:t>
            </a:r>
            <a:r>
              <a:rPr lang="en-US" sz="1400" dirty="0">
                <a:latin typeface="Times New Roman" panose="02020603050405020304" charset="0"/>
                <a:cs typeface="Times New Roman" panose="02020603050405020304" charset="0"/>
                <a:sym typeface="+mn-ea"/>
              </a:rPr>
              <a:t>and machine.</a:t>
            </a:r>
            <a:endParaRPr lang="en-US" sz="1400" b="0" i="0" u="none" strike="noStrike" baseline="0" dirty="0">
              <a:solidFill>
                <a:srgbClr val="000000"/>
              </a:solidFill>
              <a:latin typeface="Times New Roman" panose="02020603050405020304" charset="0"/>
              <a:cs typeface="Times New Roman" panose="02020603050405020304" charset="0"/>
            </a:endParaRPr>
          </a:p>
          <a:p>
            <a:r>
              <a:rPr lang="en-US" sz="1400" dirty="0">
                <a:latin typeface="Times New Roman" panose="02020603050405020304" charset="0"/>
                <a:cs typeface="Times New Roman" panose="02020603050405020304" charset="0"/>
                <a:sym typeface="+mn-ea"/>
              </a:rPr>
              <a:t>It offers the online car rental service for travel agencies. </a:t>
            </a:r>
            <a:endParaRPr lang="en-US" sz="1400" b="0" i="0" u="none" strike="noStrike" baseline="0" dirty="0">
              <a:solidFill>
                <a:srgbClr val="000000"/>
              </a:solidFill>
              <a:latin typeface="Times New Roman" panose="02020603050405020304" charset="0"/>
              <a:cs typeface="Times New Roman" panose="02020603050405020304" charset="0"/>
            </a:endParaRPr>
          </a:p>
          <a:p>
            <a:r>
              <a:rPr lang="en-US" sz="1400" dirty="0">
                <a:latin typeface="Times New Roman" panose="02020603050405020304" charset="0"/>
                <a:cs typeface="Times New Roman" panose="02020603050405020304" charset="0"/>
                <a:sym typeface="+mn-ea"/>
              </a:rPr>
              <a:t>It offers the best of rates and include the different categories of cars from luxury to budget. </a:t>
            </a:r>
            <a:endParaRPr lang="en-US" sz="1400" b="0" i="0" u="none" strike="noStrike" baseline="0" dirty="0">
              <a:solidFill>
                <a:srgbClr val="000000"/>
              </a:solidFill>
              <a:latin typeface="Times New Roman" panose="02020603050405020304" charset="0"/>
              <a:cs typeface="Times New Roman" panose="02020603050405020304" charset="0"/>
            </a:endParaRPr>
          </a:p>
          <a:p>
            <a:r>
              <a:rPr lang="en-US" sz="1400" dirty="0" smtClean="0">
                <a:latin typeface="Times New Roman" panose="02020603050405020304" charset="0"/>
                <a:cs typeface="Times New Roman" panose="02020603050405020304" charset="0"/>
                <a:sym typeface="+mn-ea"/>
              </a:rPr>
              <a:t>Our Car Rental service </a:t>
            </a:r>
            <a:r>
              <a:rPr lang="en-US" sz="1400" dirty="0">
                <a:latin typeface="Times New Roman" panose="02020603050405020304" charset="0"/>
                <a:cs typeface="Times New Roman" panose="02020603050405020304" charset="0"/>
                <a:sym typeface="+mn-ea"/>
              </a:rPr>
              <a:t>will also provide</a:t>
            </a:r>
            <a:r>
              <a:rPr lang="en-IN" altLang="en-US" sz="1400" dirty="0">
                <a:latin typeface="Times New Roman" panose="02020603050405020304" charset="0"/>
                <a:cs typeface="Times New Roman" panose="02020603050405020304" charset="0"/>
                <a:sym typeface="+mn-ea"/>
              </a:rPr>
              <a:t> Accumulate loyalty points  </a:t>
            </a:r>
            <a:r>
              <a:rPr lang="en-IN" altLang="en-US" sz="1400" dirty="0" smtClean="0">
                <a:latin typeface="Times New Roman" panose="02020603050405020304" charset="0"/>
                <a:cs typeface="Times New Roman" panose="02020603050405020304" charset="0"/>
                <a:sym typeface="+mn-ea"/>
              </a:rPr>
              <a:t>for Regular Customers.</a:t>
            </a:r>
            <a:endParaRPr lang="en-IN" altLang="en-US" sz="1400" dirty="0">
              <a:latin typeface="Times New Roman" panose="02020603050405020304" charset="0"/>
              <a:cs typeface="Times New Roman" panose="02020603050405020304" charset="0"/>
              <a:sym typeface="+mn-ea"/>
            </a:endParaRPr>
          </a:p>
          <a:p>
            <a:pPr marL="0" indent="0">
              <a:buNone/>
            </a:pPr>
            <a:endParaRPr lang="en-IN" altLang="en-US" sz="1400" dirty="0">
              <a:latin typeface="Times New Roman" panose="02020603050405020304" charset="0"/>
              <a:cs typeface="Times New Roman" panose="02020603050405020304" charset="0"/>
              <a:sym typeface="+mn-ea"/>
            </a:endParaRPr>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a:t>4</a:t>
            </a:fld>
            <a:endParaRPr lang="ru-RU" altLang="ru-RU"/>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747EAC7-9E16-4F91-92F5-B839A0595459}" type="slidenum">
              <a:rPr lang="ru-RU" altLang="ru-RU"/>
              <a:t>5</a:t>
            </a:fld>
            <a:endParaRPr lang="ru-RU" altLang="ru-RU"/>
          </a:p>
        </p:txBody>
      </p:sp>
      <p:sp>
        <p:nvSpPr>
          <p:cNvPr id="195586" name="Rectangle 2"/>
          <p:cNvSpPr>
            <a:spLocks noGrp="1" noChangeArrowheads="1"/>
          </p:cNvSpPr>
          <p:nvPr>
            <p:ph type="title"/>
          </p:nvPr>
        </p:nvSpPr>
        <p:spPr>
          <a:xfrm>
            <a:off x="1258888" y="339725"/>
            <a:ext cx="7489825" cy="531813"/>
          </a:xfrm>
        </p:spPr>
        <p:txBody>
          <a:bodyPr/>
          <a:lstStyle/>
          <a:p>
            <a:r>
              <a:rPr lang="en-IN" altLang="en-US" dirty="0">
                <a:solidFill>
                  <a:srgbClr val="000000"/>
                </a:solidFill>
              </a:rPr>
              <a:t>ABSTRACT :</a:t>
            </a:r>
          </a:p>
        </p:txBody>
      </p:sp>
      <p:sp>
        <p:nvSpPr>
          <p:cNvPr id="195587" name="Rectangle 3"/>
          <p:cNvSpPr>
            <a:spLocks noGrp="1" noChangeArrowheads="1"/>
          </p:cNvSpPr>
          <p:nvPr>
            <p:ph type="body" idx="1"/>
          </p:nvPr>
        </p:nvSpPr>
        <p:spPr>
          <a:xfrm>
            <a:off x="1258888" y="1131888"/>
            <a:ext cx="7489825" cy="3638550"/>
          </a:xfrm>
        </p:spPr>
        <p:txBody>
          <a:bodyPr/>
          <a:lstStyle/>
          <a:p>
            <a:pPr>
              <a:lnSpc>
                <a:spcPct val="90000"/>
              </a:lnSpc>
            </a:pPr>
            <a:r>
              <a:rPr lang="en-US" altLang="ru-RU" sz="1400" dirty="0">
                <a:solidFill>
                  <a:schemeClr val="tx1"/>
                </a:solidFill>
                <a:latin typeface="Times New Roman" panose="02020603050405020304" charset="0"/>
                <a:cs typeface="Times New Roman" panose="02020603050405020304" charset="0"/>
              </a:rPr>
              <a:t>The Car Rental System is being developed for customers so that they can book their vehicles from any part of the world. This application takes information from the customers through filling their details. A customer being registered in the website has the facility to book a vehicle which he requires</a:t>
            </a:r>
            <a:r>
              <a:rPr lang="en-IN" altLang="en-US" sz="1400" dirty="0">
                <a:solidFill>
                  <a:schemeClr val="tx1"/>
                </a:solidFill>
                <a:latin typeface="Times New Roman" panose="02020603050405020304" charset="0"/>
                <a:cs typeface="Times New Roman" panose="02020603050405020304" charset="0"/>
              </a:rPr>
              <a:t>.</a:t>
            </a:r>
            <a:endParaRPr lang="en-US" altLang="ru-RU" sz="1400" dirty="0">
              <a:solidFill>
                <a:schemeClr val="tx1"/>
              </a:solidFill>
              <a:latin typeface="Times New Roman" panose="02020603050405020304" charset="0"/>
              <a:cs typeface="Times New Roman" panose="02020603050405020304" charset="0"/>
            </a:endParaRPr>
          </a:p>
          <a:p>
            <a:pPr algn="just">
              <a:lnSpc>
                <a:spcPct val="90000"/>
              </a:lnSpc>
            </a:pPr>
            <a:r>
              <a:rPr lang="en-US" altLang="ru-RU" sz="1400" dirty="0">
                <a:solidFill>
                  <a:schemeClr val="tx1"/>
                </a:solidFill>
                <a:latin typeface="Times New Roman" panose="02020603050405020304" charset="0"/>
                <a:cs typeface="Times New Roman" panose="02020603050405020304" charset="0"/>
              </a:rPr>
              <a:t> Car rental management system is a project which aims in developing a computerized system to maintain all the daily work of Car Rental .</a:t>
            </a:r>
          </a:p>
          <a:p>
            <a:pPr algn="just">
              <a:lnSpc>
                <a:spcPct val="90000"/>
              </a:lnSpc>
            </a:pPr>
            <a:r>
              <a:rPr lang="en-US" altLang="ru-RU" sz="1400" dirty="0">
                <a:solidFill>
                  <a:schemeClr val="tx1"/>
                </a:solidFill>
                <a:latin typeface="Times New Roman" panose="02020603050405020304" charset="0"/>
                <a:cs typeface="Times New Roman" panose="02020603050405020304" charset="0"/>
              </a:rPr>
              <a:t>It also has a facility of admin login through which the admin can monitor the whole </a:t>
            </a:r>
            <a:r>
              <a:rPr lang="en-US" altLang="ru-RU" sz="1400" dirty="0" smtClean="0">
                <a:solidFill>
                  <a:schemeClr val="tx1"/>
                </a:solidFill>
                <a:latin typeface="Times New Roman" panose="02020603050405020304" charset="0"/>
                <a:cs typeface="Times New Roman" panose="02020603050405020304" charset="0"/>
              </a:rPr>
              <a:t>system . It </a:t>
            </a:r>
            <a:r>
              <a:rPr lang="en-US" altLang="ru-RU" sz="1400" dirty="0">
                <a:solidFill>
                  <a:schemeClr val="tx1"/>
                </a:solidFill>
                <a:latin typeface="Times New Roman" panose="02020603050405020304" charset="0"/>
                <a:cs typeface="Times New Roman" panose="02020603050405020304" charset="0"/>
              </a:rPr>
              <a:t>also has facility of an online notice board where Admin can put up information about the cars available in the exhibition and their prices and updating all data that go through the rental process.</a:t>
            </a:r>
          </a:p>
          <a:p>
            <a:pPr algn="just">
              <a:lnSpc>
                <a:spcPct val="90000"/>
              </a:lnSpc>
            </a:pPr>
            <a:r>
              <a:rPr lang="en-US" altLang="ru-RU" sz="1400" dirty="0">
                <a:solidFill>
                  <a:schemeClr val="tx1"/>
                </a:solidFill>
                <a:latin typeface="Times New Roman" panose="02020603050405020304" charset="0"/>
                <a:cs typeface="Times New Roman" panose="02020603050405020304" charset="0"/>
              </a:rPr>
              <a:t> It has also a facility where user after logging in their accounts can see list of cars and its price and Availability of the </a:t>
            </a:r>
            <a:r>
              <a:rPr lang="en-US" altLang="ru-RU" sz="1400" dirty="0" smtClean="0">
                <a:solidFill>
                  <a:schemeClr val="tx1"/>
                </a:solidFill>
                <a:latin typeface="Times New Roman" panose="02020603050405020304" charset="0"/>
                <a:cs typeface="Times New Roman" panose="02020603050405020304" charset="0"/>
              </a:rPr>
              <a:t>car.</a:t>
            </a:r>
            <a:endParaRPr lang="en-US" altLang="ru-RU" sz="1400" dirty="0">
              <a:solidFill>
                <a:schemeClr val="tx1"/>
              </a:solidFill>
              <a:latin typeface="Times New Roman" panose="02020603050405020304" charset="0"/>
              <a:cs typeface="Times New Roman" panose="02020603050405020304" charset="0"/>
            </a:endParaRPr>
          </a:p>
          <a:p>
            <a:pPr algn="just">
              <a:lnSpc>
                <a:spcPct val="90000"/>
              </a:lnSpc>
            </a:pPr>
            <a:r>
              <a:rPr lang="en-US" altLang="ru-RU" sz="1400" dirty="0">
                <a:solidFill>
                  <a:schemeClr val="tx1"/>
                </a:solidFill>
                <a:latin typeface="Times New Roman" panose="02020603050405020304" charset="0"/>
                <a:cs typeface="Times New Roman" panose="02020603050405020304" charset="0"/>
              </a:rPr>
              <a:t>  Overall, this project of ours is designed to help anyone make it easier during the process of  renting a car in the best possible way, as well as reducing human efforts and obtaining the best</a:t>
            </a:r>
            <a:r>
              <a:rPr lang="en-IN" altLang="en-US" sz="1400" dirty="0">
                <a:solidFill>
                  <a:schemeClr val="tx1"/>
                </a:solidFill>
                <a:latin typeface="Times New Roman" panose="02020603050405020304" charset="0"/>
                <a:cs typeface="Times New Roman" panose="02020603050405020304" charset="0"/>
              </a:rPr>
              <a:t>.</a:t>
            </a:r>
          </a:p>
        </p:txBody>
      </p:sp>
      <p:sp>
        <p:nvSpPr>
          <p:cNvPr id="2" name="Дата 1"/>
          <p:cNvSpPr>
            <a:spLocks noGrp="1"/>
          </p:cNvSpPr>
          <p:nvPr>
            <p:ph type="dt" sz="half" idx="10"/>
          </p:nvPr>
        </p:nvSpPr>
        <p:spPr/>
        <p:txBody>
          <a:bodyPr/>
          <a:lstStyle/>
          <a:p>
            <a:fld id="{DCC74242-09F2-4215-95F4-57D2639D179D}" type="datetime1">
              <a:rPr lang="en-US" altLang="ru-RU" smtClean="0">
                <a:solidFill>
                  <a:schemeClr val="tx1"/>
                </a:solidFill>
              </a:rPr>
              <a:t>2/29/2024</a:t>
            </a:fld>
            <a:endParaRPr lang="ru-RU" altLang="ru-RU" dirty="0">
              <a:solidFill>
                <a:schemeClr val="tx1"/>
              </a:solidFill>
            </a:endParaRPr>
          </a:p>
        </p:txBody>
      </p:sp>
      <p:sp>
        <p:nvSpPr>
          <p:cNvPr id="3" name="Нижний колонтитул 2"/>
          <p:cNvSpPr>
            <a:spLocks noGrp="1"/>
          </p:cNvSpPr>
          <p:nvPr>
            <p:ph type="ftr" sz="quarter" idx="11"/>
          </p:nvPr>
        </p:nvSpPr>
        <p:spPr/>
        <p:txBody>
          <a:bodyPr/>
          <a:lstStyle/>
          <a:p>
            <a:r>
              <a:rPr lang="en-US" altLang="ru-RU"/>
              <a:t>Designed by PoweredTemplate.com</a:t>
            </a:r>
            <a:endParaRPr lang="ru-RU" altLang="ru-RU"/>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ym typeface="+mn-ea"/>
              </a:rPr>
              <a:t>Technology Used</a:t>
            </a:r>
            <a:endParaRPr lang="en-US"/>
          </a:p>
        </p:txBody>
      </p:sp>
      <p:sp>
        <p:nvSpPr>
          <p:cNvPr id="3" name="Content Placeholder 2"/>
          <p:cNvSpPr>
            <a:spLocks noGrp="1"/>
          </p:cNvSpPr>
          <p:nvPr>
            <p:ph idx="1"/>
          </p:nvPr>
        </p:nvSpPr>
        <p:spPr/>
        <p:txBody>
          <a:bodyPr/>
          <a:lstStyle/>
          <a:p>
            <a:pPr marL="457200" lvl="0" indent="-323850" algn="l" rtl="0">
              <a:lnSpc>
                <a:spcPct val="150000"/>
              </a:lnSpc>
              <a:spcBef>
                <a:spcPts val="0"/>
              </a:spcBef>
              <a:spcAft>
                <a:spcPts val="0"/>
              </a:spcAft>
              <a:buSzPts val="1500"/>
              <a:buChar char="●"/>
            </a:pPr>
            <a:r>
              <a:rPr lang="en-GB" sz="1400">
                <a:sym typeface="+mn-ea"/>
              </a:rPr>
              <a:t>HTML : Page layout has been designed in HTML.</a:t>
            </a:r>
            <a:endParaRPr sz="1400"/>
          </a:p>
          <a:p>
            <a:pPr marL="457200" lvl="0" indent="-323850" algn="l" rtl="0">
              <a:lnSpc>
                <a:spcPct val="150000"/>
              </a:lnSpc>
              <a:spcBef>
                <a:spcPts val="0"/>
              </a:spcBef>
              <a:spcAft>
                <a:spcPts val="0"/>
              </a:spcAft>
              <a:buSzPts val="1500"/>
              <a:buChar char="●"/>
            </a:pPr>
            <a:r>
              <a:rPr lang="en-IN" altLang="en-GB" sz="1400">
                <a:sym typeface="+mn-ea"/>
              </a:rPr>
              <a:t>S</a:t>
            </a:r>
            <a:r>
              <a:rPr lang="en-GB" sz="1400">
                <a:sym typeface="+mn-ea"/>
              </a:rPr>
              <a:t>CSS : </a:t>
            </a:r>
            <a:r>
              <a:rPr lang="en-IN" altLang="en-GB" sz="1400">
                <a:sym typeface="+mn-ea"/>
              </a:rPr>
              <a:t>S</a:t>
            </a:r>
            <a:r>
              <a:rPr lang="en-GB" sz="1400">
                <a:sym typeface="+mn-ea"/>
              </a:rPr>
              <a:t>CSS has been used for all the designing part.</a:t>
            </a:r>
          </a:p>
          <a:p>
            <a:pPr marL="457200" lvl="0" indent="-323850" algn="l" rtl="0">
              <a:lnSpc>
                <a:spcPct val="150000"/>
              </a:lnSpc>
              <a:spcBef>
                <a:spcPts val="0"/>
              </a:spcBef>
              <a:spcAft>
                <a:spcPts val="0"/>
              </a:spcAft>
              <a:buSzPts val="1500"/>
              <a:buChar char="●"/>
            </a:pPr>
            <a:r>
              <a:rPr lang="en-IN" sz="1400"/>
              <a:t>TS : TypeScript is a primary language for Angular application development.</a:t>
            </a:r>
          </a:p>
          <a:p>
            <a:pPr marL="457200" lvl="0" indent="-323850" algn="l" rtl="0">
              <a:lnSpc>
                <a:spcPct val="150000"/>
              </a:lnSpc>
              <a:spcBef>
                <a:spcPts val="0"/>
              </a:spcBef>
              <a:spcAft>
                <a:spcPts val="0"/>
              </a:spcAft>
              <a:buSzPts val="1500"/>
              <a:buChar char="●"/>
            </a:pPr>
            <a:r>
              <a:rPr lang="en-GB" sz="1400">
                <a:sym typeface="+mn-ea"/>
              </a:rPr>
              <a:t>Java : All the business logic has been written in Java.</a:t>
            </a:r>
            <a:endParaRPr sz="1400"/>
          </a:p>
          <a:p>
            <a:pPr marL="457200" lvl="0" indent="-323850" algn="l" rtl="0">
              <a:lnSpc>
                <a:spcPct val="150000"/>
              </a:lnSpc>
              <a:spcBef>
                <a:spcPts val="0"/>
              </a:spcBef>
              <a:spcAft>
                <a:spcPts val="0"/>
              </a:spcAft>
              <a:buSzPts val="1500"/>
              <a:buChar char="●"/>
            </a:pPr>
            <a:r>
              <a:rPr lang="en-GB" sz="1400">
                <a:sym typeface="+mn-ea"/>
              </a:rPr>
              <a:t>Angular CLI : Command-line interface tool that we use to initialize.</a:t>
            </a:r>
            <a:endParaRPr sz="1400"/>
          </a:p>
          <a:p>
            <a:pPr marL="457200" lvl="0" indent="-323850" algn="l" rtl="0">
              <a:lnSpc>
                <a:spcPct val="150000"/>
              </a:lnSpc>
              <a:spcBef>
                <a:spcPts val="0"/>
              </a:spcBef>
              <a:spcAft>
                <a:spcPts val="0"/>
              </a:spcAft>
              <a:buSzPts val="1500"/>
              <a:buChar char="●"/>
            </a:pPr>
            <a:r>
              <a:rPr lang="en-GB" sz="1400">
                <a:sym typeface="+mn-ea"/>
              </a:rPr>
              <a:t>MySQL : MySQL database has been used as database for the project.</a:t>
            </a:r>
            <a:endParaRPr sz="1400"/>
          </a:p>
          <a:p>
            <a:pPr marL="457200" lvl="0" indent="-323850" algn="l" rtl="0">
              <a:lnSpc>
                <a:spcPct val="150000"/>
              </a:lnSpc>
              <a:spcBef>
                <a:spcPts val="0"/>
              </a:spcBef>
              <a:spcAft>
                <a:spcPts val="0"/>
              </a:spcAft>
              <a:buSzPts val="1500"/>
              <a:buChar char="●"/>
            </a:pPr>
            <a:r>
              <a:rPr lang="en-GB" sz="1400">
                <a:sym typeface="+mn-ea"/>
              </a:rPr>
              <a:t>Hibernate : Used for </a:t>
            </a:r>
            <a:r>
              <a:rPr lang="en-IN" altLang="en-GB" sz="1400">
                <a:sym typeface="+mn-ea"/>
              </a:rPr>
              <a:t>object table mapping.</a:t>
            </a:r>
            <a:endParaRPr sz="1400"/>
          </a:p>
          <a:p>
            <a:pPr marL="457200" lvl="0" indent="-323850" algn="l" rtl="0">
              <a:lnSpc>
                <a:spcPct val="150000"/>
              </a:lnSpc>
              <a:spcBef>
                <a:spcPts val="0"/>
              </a:spcBef>
              <a:spcAft>
                <a:spcPts val="0"/>
              </a:spcAft>
              <a:buSzPts val="1500"/>
              <a:buChar char="●"/>
            </a:pPr>
            <a:r>
              <a:rPr lang="en-GB" sz="1400">
                <a:sym typeface="+mn-ea"/>
              </a:rPr>
              <a:t>Spring-boot :  Server side setup.</a:t>
            </a:r>
          </a:p>
          <a:p>
            <a:pPr marL="457200" lvl="0" indent="-323850" algn="l" rtl="0">
              <a:lnSpc>
                <a:spcPct val="150000"/>
              </a:lnSpc>
              <a:spcBef>
                <a:spcPts val="0"/>
              </a:spcBef>
              <a:spcAft>
                <a:spcPts val="0"/>
              </a:spcAft>
              <a:buSzPts val="1500"/>
              <a:buChar char="●"/>
            </a:pPr>
            <a:r>
              <a:rPr lang="en-IN" altLang="en-GB" sz="1400">
                <a:sym typeface="+mn-ea"/>
              </a:rPr>
              <a:t>Post-man : Postman is an API platform for building and using APIs</a:t>
            </a:r>
          </a:p>
          <a:p>
            <a:pPr marL="457200" lvl="0" indent="-323850" algn="l" rtl="0">
              <a:lnSpc>
                <a:spcPct val="150000"/>
              </a:lnSpc>
              <a:spcBef>
                <a:spcPts val="0"/>
              </a:spcBef>
              <a:spcAft>
                <a:spcPts val="0"/>
              </a:spcAft>
              <a:buSzPts val="1500"/>
              <a:buChar char="●"/>
            </a:pPr>
            <a:endParaRPr sz="1400"/>
          </a:p>
          <a:p>
            <a:endParaRPr lang="en-US"/>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a:t>6</a:t>
            </a:fld>
            <a:endParaRPr lang="ru-RU" altLang="ru-RU"/>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ENVIRONMENT</a:t>
            </a:r>
          </a:p>
        </p:txBody>
      </p:sp>
      <p:sp>
        <p:nvSpPr>
          <p:cNvPr id="3" name="Content Placeholder 2"/>
          <p:cNvSpPr>
            <a:spLocks noGrp="1"/>
          </p:cNvSpPr>
          <p:nvPr>
            <p:ph idx="1"/>
          </p:nvPr>
        </p:nvSpPr>
        <p:spPr/>
        <p:txBody>
          <a:bodyPr/>
          <a:lstStyle/>
          <a:p>
            <a:r>
              <a:rPr lang="en-US" sz="1400"/>
              <a:t>Intel hardware machine (PC P4-2.26 GHz, 8GB RAM, 40 GB HDD) </a:t>
            </a:r>
          </a:p>
          <a:p>
            <a:r>
              <a:rPr lang="en-US" sz="1400"/>
              <a:t>Database – MySQL   </a:t>
            </a:r>
          </a:p>
          <a:p>
            <a:r>
              <a:rPr lang="en-US" sz="1400"/>
              <a:t>MySQL Connector </a:t>
            </a:r>
          </a:p>
          <a:p>
            <a:r>
              <a:rPr lang="en-US" sz="1400"/>
              <a:t>Node Version 10   </a:t>
            </a:r>
          </a:p>
          <a:p>
            <a:r>
              <a:rPr lang="en-US" sz="1400"/>
              <a:t>JDK 1</a:t>
            </a:r>
            <a:r>
              <a:rPr lang="en-IN" altLang="en-US" sz="1400"/>
              <a:t>7</a:t>
            </a:r>
            <a:endParaRPr lang="en-US" sz="1400"/>
          </a:p>
          <a:p>
            <a:r>
              <a:rPr lang="en-US" sz="1400"/>
              <a:t>Eclipse IDE or Spring Tool Suite</a:t>
            </a:r>
          </a:p>
          <a:p>
            <a:r>
              <a:rPr lang="en-IN" altLang="en-US" sz="1400"/>
              <a:t>Angular Version 16.2.4</a:t>
            </a:r>
            <a:endParaRPr lang="en-US" sz="1400"/>
          </a:p>
          <a:p>
            <a:pPr marL="0" indent="0">
              <a:buNone/>
            </a:pPr>
            <a:endParaRPr lang="en-IN" altLang="en-US" sz="1400"/>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a:t>7</a:t>
            </a:fld>
            <a:endParaRPr lang="ru-RU" altLang="ru-RU"/>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DATA FLOW </a:t>
            </a:r>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a:t>8</a:t>
            </a:fld>
            <a:endParaRPr lang="ru-RU" altLang="ru-RU"/>
          </a:p>
        </p:txBody>
      </p:sp>
      <p:pic>
        <p:nvPicPr>
          <p:cNvPr id="9" name="Content Placeholder 8"/>
          <p:cNvPicPr>
            <a:picLocks noGrp="1" noChangeAspect="1"/>
          </p:cNvPicPr>
          <p:nvPr>
            <p:ph idx="1"/>
          </p:nvPr>
        </p:nvPicPr>
        <p:blipFill>
          <a:blip r:embed="rId2"/>
          <a:stretch>
            <a:fillRect/>
          </a:stretch>
        </p:blipFill>
        <p:spPr>
          <a:xfrm>
            <a:off x="1875155" y="1205230"/>
            <a:ext cx="5988050" cy="33953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ER - Diagram For User</a:t>
            </a:r>
          </a:p>
        </p:txBody>
      </p:sp>
      <p:sp>
        <p:nvSpPr>
          <p:cNvPr id="3" name="Content Placeholder 2"/>
          <p:cNvSpPr>
            <a:spLocks noGrp="1"/>
          </p:cNvSpPr>
          <p:nvPr>
            <p:ph idx="1"/>
          </p:nvPr>
        </p:nvSpPr>
        <p:spPr/>
        <p:txBody>
          <a:bodyPr/>
          <a:lstStyle/>
          <a:p>
            <a:pPr marL="0" indent="0">
              <a:buNone/>
            </a:pPr>
            <a:endParaRPr lang="en-US" dirty="0"/>
          </a:p>
        </p:txBody>
      </p:sp>
      <p:sp>
        <p:nvSpPr>
          <p:cNvPr id="4" name="Date Placeholder 3"/>
          <p:cNvSpPr>
            <a:spLocks noGrp="1"/>
          </p:cNvSpPr>
          <p:nvPr>
            <p:ph type="dt" sz="half" idx="10"/>
          </p:nvPr>
        </p:nvSpPr>
        <p:spPr/>
        <p:txBody>
          <a:bodyPr/>
          <a:lstStyle/>
          <a:p>
            <a:fld id="{99829D80-F4CF-4580-BF5C-3DB5B3AFC968}" type="datetime1">
              <a:rPr lang="en-US" altLang="ru-RU" smtClean="0"/>
              <a:t>2/29/2024</a:t>
            </a:fld>
            <a:endParaRPr lang="ru-RU" altLang="ru-RU"/>
          </a:p>
        </p:txBody>
      </p:sp>
      <p:sp>
        <p:nvSpPr>
          <p:cNvPr id="5" name="Footer Placeholder 4"/>
          <p:cNvSpPr>
            <a:spLocks noGrp="1"/>
          </p:cNvSpPr>
          <p:nvPr>
            <p:ph type="ftr" sz="quarter" idx="11"/>
          </p:nvPr>
        </p:nvSpPr>
        <p:spPr/>
        <p:txBody>
          <a:body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p>
            <a:fld id="{1BCA16E2-EEEA-4C65-930C-B260DDA053E7}" type="slidenum">
              <a:rPr lang="ru-RU" altLang="ru-RU"/>
              <a:t>9</a:t>
            </a:fld>
            <a:endParaRPr lang="ru-RU" altLang="ru-RU"/>
          </a:p>
        </p:txBody>
      </p:sp>
      <p:sp>
        <p:nvSpPr>
          <p:cNvPr id="7" name="Rectangle 6">
            <a:extLst>
              <a:ext uri="{FF2B5EF4-FFF2-40B4-BE49-F238E27FC236}">
                <a16:creationId xmlns="" xmlns:a16="http://schemas.microsoft.com/office/drawing/2014/main" id="{347A40E5-FE1A-8855-5A23-85661BBDB1E2}"/>
              </a:ext>
            </a:extLst>
          </p:cNvPr>
          <p:cNvSpPr/>
          <p:nvPr/>
        </p:nvSpPr>
        <p:spPr>
          <a:xfrm>
            <a:off x="1326776" y="1819836"/>
            <a:ext cx="1855695" cy="1451184"/>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smtClean="0">
              <a:solidFill>
                <a:schemeClr val="bg1"/>
              </a:solidFill>
            </a:endParaRPr>
          </a:p>
          <a:p>
            <a:pPr algn="ctr"/>
            <a:endParaRPr lang="en-IN" dirty="0">
              <a:solidFill>
                <a:schemeClr val="bg1"/>
              </a:solidFill>
            </a:endParaRPr>
          </a:p>
          <a:p>
            <a:pPr algn="ctr"/>
            <a:r>
              <a:rPr lang="en-IN" dirty="0" smtClean="0">
                <a:solidFill>
                  <a:schemeClr val="bg1"/>
                </a:solidFill>
              </a:rPr>
              <a:t>Username</a:t>
            </a:r>
            <a:endParaRPr lang="en-IN" dirty="0">
              <a:solidFill>
                <a:schemeClr val="bg1"/>
              </a:solidFill>
            </a:endParaRPr>
          </a:p>
          <a:p>
            <a:pPr algn="ctr"/>
            <a:r>
              <a:rPr lang="en-IN" dirty="0" err="1">
                <a:solidFill>
                  <a:schemeClr val="bg1"/>
                </a:solidFill>
              </a:rPr>
              <a:t>UserEmail</a:t>
            </a:r>
            <a:endParaRPr lang="en-IN" dirty="0">
              <a:solidFill>
                <a:schemeClr val="bg1"/>
              </a:solidFill>
            </a:endParaRPr>
          </a:p>
          <a:p>
            <a:pPr algn="ctr"/>
            <a:r>
              <a:rPr lang="en-IN" dirty="0">
                <a:solidFill>
                  <a:schemeClr val="bg1"/>
                </a:solidFill>
              </a:rPr>
              <a:t>Password</a:t>
            </a:r>
          </a:p>
          <a:p>
            <a:pPr algn="ctr"/>
            <a:endParaRPr lang="en-IN" dirty="0">
              <a:solidFill>
                <a:schemeClr val="bg1"/>
              </a:solidFill>
            </a:endParaRPr>
          </a:p>
          <a:p>
            <a:pPr algn="ctr"/>
            <a:endParaRPr lang="en-IN" dirty="0">
              <a:solidFill>
                <a:schemeClr val="bg1"/>
              </a:solidFill>
            </a:endParaRPr>
          </a:p>
        </p:txBody>
      </p:sp>
      <p:sp>
        <p:nvSpPr>
          <p:cNvPr id="8" name="Rectangle 7">
            <a:extLst>
              <a:ext uri="{FF2B5EF4-FFF2-40B4-BE49-F238E27FC236}">
                <a16:creationId xmlns="" xmlns:a16="http://schemas.microsoft.com/office/drawing/2014/main" id="{1163F74D-8509-8A8B-5776-78EB9252B662}"/>
              </a:ext>
            </a:extLst>
          </p:cNvPr>
          <p:cNvSpPr/>
          <p:nvPr/>
        </p:nvSpPr>
        <p:spPr>
          <a:xfrm>
            <a:off x="6594454" y="1819836"/>
            <a:ext cx="2018882" cy="1451184"/>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smtClean="0">
              <a:solidFill>
                <a:schemeClr val="bg1"/>
              </a:solidFill>
            </a:endParaRPr>
          </a:p>
          <a:p>
            <a:pPr algn="ctr"/>
            <a:endParaRPr lang="en-IN" dirty="0">
              <a:solidFill>
                <a:schemeClr val="bg1"/>
              </a:solidFill>
            </a:endParaRPr>
          </a:p>
          <a:p>
            <a:pPr algn="ctr"/>
            <a:r>
              <a:rPr lang="en-IN" dirty="0" smtClean="0">
                <a:solidFill>
                  <a:schemeClr val="bg1"/>
                </a:solidFill>
              </a:rPr>
              <a:t>Username</a:t>
            </a:r>
            <a:endParaRPr lang="en-IN" dirty="0">
              <a:solidFill>
                <a:schemeClr val="bg1"/>
              </a:solidFill>
            </a:endParaRPr>
          </a:p>
          <a:p>
            <a:pPr algn="ctr"/>
            <a:r>
              <a:rPr lang="en-IN" dirty="0" err="1">
                <a:solidFill>
                  <a:schemeClr val="bg1"/>
                </a:solidFill>
              </a:rPr>
              <a:t>UserEmail</a:t>
            </a:r>
            <a:endParaRPr lang="en-IN" dirty="0">
              <a:solidFill>
                <a:schemeClr val="bg1"/>
              </a:solidFill>
            </a:endParaRPr>
          </a:p>
          <a:p>
            <a:pPr algn="ctr"/>
            <a:r>
              <a:rPr lang="en-IN" dirty="0">
                <a:solidFill>
                  <a:schemeClr val="bg1"/>
                </a:solidFill>
              </a:rPr>
              <a:t>Password</a:t>
            </a:r>
          </a:p>
          <a:p>
            <a:pPr algn="ctr"/>
            <a:endParaRPr lang="en-IN" dirty="0">
              <a:solidFill>
                <a:schemeClr val="bg1"/>
              </a:solidFill>
            </a:endParaRPr>
          </a:p>
        </p:txBody>
      </p:sp>
      <p:sp>
        <p:nvSpPr>
          <p:cNvPr id="9" name="Rectangle 8">
            <a:extLst>
              <a:ext uri="{FF2B5EF4-FFF2-40B4-BE49-F238E27FC236}">
                <a16:creationId xmlns="" xmlns:a16="http://schemas.microsoft.com/office/drawing/2014/main" id="{AB56BB3B-5F9D-C5DC-17C2-F8EAA6187E4C}"/>
              </a:ext>
            </a:extLst>
          </p:cNvPr>
          <p:cNvSpPr/>
          <p:nvPr/>
        </p:nvSpPr>
        <p:spPr>
          <a:xfrm>
            <a:off x="4177552" y="3220617"/>
            <a:ext cx="2017060" cy="1368152"/>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smtClean="0"/>
          </a:p>
          <a:p>
            <a:pPr algn="ctr"/>
            <a:r>
              <a:rPr lang="en-IN" dirty="0" smtClean="0"/>
              <a:t>Email</a:t>
            </a:r>
            <a:endParaRPr lang="en-IN" dirty="0"/>
          </a:p>
          <a:p>
            <a:pPr algn="ctr"/>
            <a:r>
              <a:rPr lang="en-IN" dirty="0" smtClean="0"/>
              <a:t>Password</a:t>
            </a:r>
          </a:p>
          <a:p>
            <a:pPr algn="ctr"/>
            <a:r>
              <a:rPr lang="en-US" dirty="0" err="1" smtClean="0"/>
              <a:t>Captcha</a:t>
            </a:r>
            <a:endParaRPr lang="en-IN" dirty="0"/>
          </a:p>
          <a:p>
            <a:pPr algn="ctr"/>
            <a:endParaRPr lang="en-IN" dirty="0"/>
          </a:p>
        </p:txBody>
      </p:sp>
      <p:sp>
        <p:nvSpPr>
          <p:cNvPr id="10" name="Rectangle 9">
            <a:extLst>
              <a:ext uri="{FF2B5EF4-FFF2-40B4-BE49-F238E27FC236}">
                <a16:creationId xmlns="" xmlns:a16="http://schemas.microsoft.com/office/drawing/2014/main" id="{87C8D2E4-FF61-073B-A862-56A23ED96BD2}"/>
              </a:ext>
            </a:extLst>
          </p:cNvPr>
          <p:cNvSpPr/>
          <p:nvPr/>
        </p:nvSpPr>
        <p:spPr>
          <a:xfrm>
            <a:off x="1676399" y="1927412"/>
            <a:ext cx="1156447" cy="21515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USER</a:t>
            </a:r>
          </a:p>
        </p:txBody>
      </p:sp>
      <p:sp>
        <p:nvSpPr>
          <p:cNvPr id="11" name="Rectangle 10">
            <a:extLst>
              <a:ext uri="{FF2B5EF4-FFF2-40B4-BE49-F238E27FC236}">
                <a16:creationId xmlns="" xmlns:a16="http://schemas.microsoft.com/office/drawing/2014/main" id="{7C74936B-C233-40D7-5BD3-397CA9BDB2FD}"/>
              </a:ext>
            </a:extLst>
          </p:cNvPr>
          <p:cNvSpPr/>
          <p:nvPr/>
        </p:nvSpPr>
        <p:spPr>
          <a:xfrm>
            <a:off x="6998778" y="1854652"/>
            <a:ext cx="1210235" cy="286871"/>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SIGNUP</a:t>
            </a:r>
          </a:p>
        </p:txBody>
      </p:sp>
      <p:sp>
        <p:nvSpPr>
          <p:cNvPr id="12" name="Rectangle 11">
            <a:extLst>
              <a:ext uri="{FF2B5EF4-FFF2-40B4-BE49-F238E27FC236}">
                <a16:creationId xmlns="" xmlns:a16="http://schemas.microsoft.com/office/drawing/2014/main" id="{C621D609-D336-5514-010C-01B35A290F82}"/>
              </a:ext>
            </a:extLst>
          </p:cNvPr>
          <p:cNvSpPr/>
          <p:nvPr/>
        </p:nvSpPr>
        <p:spPr>
          <a:xfrm>
            <a:off x="4716827" y="3271020"/>
            <a:ext cx="986118" cy="2106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LOGIN</a:t>
            </a:r>
          </a:p>
        </p:txBody>
      </p:sp>
      <p:cxnSp>
        <p:nvCxnSpPr>
          <p:cNvPr id="13" name="Straight Arrow Connector 12">
            <a:extLst>
              <a:ext uri="{FF2B5EF4-FFF2-40B4-BE49-F238E27FC236}">
                <a16:creationId xmlns="" xmlns:a16="http://schemas.microsoft.com/office/drawing/2014/main" id="{33ACF8DE-525C-89A6-489D-B23164BC94F3}"/>
              </a:ext>
            </a:extLst>
          </p:cNvPr>
          <p:cNvCxnSpPr/>
          <p:nvPr/>
        </p:nvCxnSpPr>
        <p:spPr>
          <a:xfrm flipV="1">
            <a:off x="3182471" y="2034988"/>
            <a:ext cx="3411983"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Connector: Elbow 16">
            <a:extLst>
              <a:ext uri="{FF2B5EF4-FFF2-40B4-BE49-F238E27FC236}">
                <a16:creationId xmlns="" xmlns:a16="http://schemas.microsoft.com/office/drawing/2014/main" id="{F1E2316E-B92D-34CA-8CC4-45CE2DF9BA47}"/>
              </a:ext>
            </a:extLst>
          </p:cNvPr>
          <p:cNvCxnSpPr>
            <a:cxnSpLocks/>
            <a:stCxn id="8" idx="2"/>
            <a:endCxn id="9" idx="3"/>
          </p:cNvCxnSpPr>
          <p:nvPr/>
        </p:nvCxnSpPr>
        <p:spPr>
          <a:xfrm rot="5400000">
            <a:off x="6582418" y="2883215"/>
            <a:ext cx="633673" cy="1409283"/>
          </a:xfrm>
          <a:prstGeom prst="bentConnector2">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Elbow Connector 30"/>
          <p:cNvCxnSpPr>
            <a:stCxn id="7" idx="2"/>
            <a:endCxn id="9" idx="1"/>
          </p:cNvCxnSpPr>
          <p:nvPr/>
        </p:nvCxnSpPr>
        <p:spPr bwMode="auto">
          <a:xfrm rot="16200000" flipH="1">
            <a:off x="2899252" y="2626392"/>
            <a:ext cx="633673" cy="1922928"/>
          </a:xfrm>
          <a:prstGeom prst="bentConnector2">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cSld>
  <p:clrMapOvr>
    <a:masterClrMapping/>
  </p:clrMapOvr>
</p:sld>
</file>

<file path=ppt/theme/theme1.xml><?xml version="1.0" encoding="utf-8"?>
<a:theme xmlns:a="http://schemas.openxmlformats.org/drawingml/2006/main" name="template">
  <a:themeElements>
    <a:clrScheme name="car on winter">
      <a:dk1>
        <a:srgbClr val="000000"/>
      </a:dk1>
      <a:lt1>
        <a:srgbClr val="097C93"/>
      </a:lt1>
      <a:dk2>
        <a:srgbClr val="242424"/>
      </a:dk2>
      <a:lt2>
        <a:srgbClr val="024C54"/>
      </a:lt2>
      <a:accent1>
        <a:srgbClr val="8EE5F7"/>
      </a:accent1>
      <a:accent2>
        <a:srgbClr val="AFDBFC"/>
      </a:accent2>
      <a:accent3>
        <a:srgbClr val="C8C8C8"/>
      </a:accent3>
      <a:accent4>
        <a:srgbClr val="BEF6FC"/>
      </a:accent4>
      <a:accent5>
        <a:srgbClr val="9DD7D0"/>
      </a:accent5>
      <a:accent6>
        <a:srgbClr val="C5E2FF"/>
      </a:accent6>
      <a:hlink>
        <a:srgbClr val="99CCFF"/>
      </a:hlink>
      <a:folHlink>
        <a:srgbClr val="DBC7B9"/>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ru-RU" altLang="ru-RU" sz="18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ru-RU" altLang="ru-RU" sz="18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template 1">
        <a:dk1>
          <a:srgbClr val="4D4D4D"/>
        </a:dk1>
        <a:lt1>
          <a:srgbClr val="FFFFFF"/>
        </a:lt1>
        <a:dk2>
          <a:srgbClr val="000000"/>
        </a:dk2>
        <a:lt2>
          <a:srgbClr val="D5E1F3"/>
        </a:lt2>
        <a:accent1>
          <a:srgbClr val="BC4417"/>
        </a:accent1>
        <a:accent2>
          <a:srgbClr val="CF9C1C"/>
        </a:accent2>
        <a:accent3>
          <a:srgbClr val="FFFFFF"/>
        </a:accent3>
        <a:accent4>
          <a:srgbClr val="404040"/>
        </a:accent4>
        <a:accent5>
          <a:srgbClr val="DAB0AB"/>
        </a:accent5>
        <a:accent6>
          <a:srgbClr val="BB8D18"/>
        </a:accent6>
        <a:hlink>
          <a:srgbClr val="E8C97C"/>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000000"/>
        </a:dk2>
        <a:lt2>
          <a:srgbClr val="986615"/>
        </a:lt2>
        <a:accent1>
          <a:srgbClr val="BF4413"/>
        </a:accent1>
        <a:accent2>
          <a:srgbClr val="FFAB21"/>
        </a:accent2>
        <a:accent3>
          <a:srgbClr val="FFFFFF"/>
        </a:accent3>
        <a:accent4>
          <a:srgbClr val="404040"/>
        </a:accent4>
        <a:accent5>
          <a:srgbClr val="DCB0AA"/>
        </a:accent5>
        <a:accent6>
          <a:srgbClr val="E79B1D"/>
        </a:accent6>
        <a:hlink>
          <a:srgbClr val="C5A379"/>
        </a:hlink>
        <a:folHlink>
          <a:srgbClr val="EAEAEA"/>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000000"/>
        </a:dk2>
        <a:lt2>
          <a:srgbClr val="4A1B17"/>
        </a:lt2>
        <a:accent1>
          <a:srgbClr val="C66C00"/>
        </a:accent1>
        <a:accent2>
          <a:srgbClr val="FED416"/>
        </a:accent2>
        <a:accent3>
          <a:srgbClr val="FFFFFF"/>
        </a:accent3>
        <a:accent4>
          <a:srgbClr val="404040"/>
        </a:accent4>
        <a:accent5>
          <a:srgbClr val="DFBAAA"/>
        </a:accent5>
        <a:accent6>
          <a:srgbClr val="E6C013"/>
        </a:accent6>
        <a:hlink>
          <a:srgbClr val="FFDE93"/>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000000"/>
        </a:dk2>
        <a:lt2>
          <a:srgbClr val="570301"/>
        </a:lt2>
        <a:accent1>
          <a:srgbClr val="D37E00"/>
        </a:accent1>
        <a:accent2>
          <a:srgbClr val="F5CB03"/>
        </a:accent2>
        <a:accent3>
          <a:srgbClr val="FFFFFF"/>
        </a:accent3>
        <a:accent4>
          <a:srgbClr val="404040"/>
        </a:accent4>
        <a:accent5>
          <a:srgbClr val="E6C0AA"/>
        </a:accent5>
        <a:accent6>
          <a:srgbClr val="DEB802"/>
        </a:accent6>
        <a:hlink>
          <a:srgbClr val="D86001"/>
        </a:hlink>
        <a:folHlink>
          <a:srgbClr val="EAEAEA"/>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000000"/>
        </a:dk2>
        <a:lt2>
          <a:srgbClr val="713C0C"/>
        </a:lt2>
        <a:accent1>
          <a:srgbClr val="E4B058"/>
        </a:accent1>
        <a:accent2>
          <a:srgbClr val="FDD912"/>
        </a:accent2>
        <a:accent3>
          <a:srgbClr val="FFFFFF"/>
        </a:accent3>
        <a:accent4>
          <a:srgbClr val="404040"/>
        </a:accent4>
        <a:accent5>
          <a:srgbClr val="EFD4B4"/>
        </a:accent5>
        <a:accent6>
          <a:srgbClr val="E5C40F"/>
        </a:accent6>
        <a:hlink>
          <a:srgbClr val="E06301"/>
        </a:hlink>
        <a:folHlink>
          <a:srgbClr val="EAEAEA"/>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000000"/>
        </a:dk2>
        <a:lt2>
          <a:srgbClr val="953900"/>
        </a:lt2>
        <a:accent1>
          <a:srgbClr val="B65300"/>
        </a:accent1>
        <a:accent2>
          <a:srgbClr val="CE6A00"/>
        </a:accent2>
        <a:accent3>
          <a:srgbClr val="FFFFFF"/>
        </a:accent3>
        <a:accent4>
          <a:srgbClr val="404040"/>
        </a:accent4>
        <a:accent5>
          <a:srgbClr val="D7B3AA"/>
        </a:accent5>
        <a:accent6>
          <a:srgbClr val="BA5F00"/>
        </a:accent6>
        <a:hlink>
          <a:srgbClr val="F0A806"/>
        </a:hlink>
        <a:folHlink>
          <a:srgbClr val="FFE6C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000000"/>
        </a:dk2>
        <a:lt2>
          <a:srgbClr val="D87200"/>
        </a:lt2>
        <a:accent1>
          <a:srgbClr val="E29B07"/>
        </a:accent1>
        <a:accent2>
          <a:srgbClr val="EDBF03"/>
        </a:accent2>
        <a:accent3>
          <a:srgbClr val="FFFFFF"/>
        </a:accent3>
        <a:accent4>
          <a:srgbClr val="404040"/>
        </a:accent4>
        <a:accent5>
          <a:srgbClr val="EECBAA"/>
        </a:accent5>
        <a:accent6>
          <a:srgbClr val="D7AD02"/>
        </a:accent6>
        <a:hlink>
          <a:srgbClr val="7CA43F"/>
        </a:hlink>
        <a:folHlink>
          <a:srgbClr val="FFE6C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000000"/>
        </a:dk2>
        <a:lt2>
          <a:srgbClr val="D24D06"/>
        </a:lt2>
        <a:accent1>
          <a:srgbClr val="E59709"/>
        </a:accent1>
        <a:accent2>
          <a:srgbClr val="E9AC24"/>
        </a:accent2>
        <a:accent3>
          <a:srgbClr val="FFFFFF"/>
        </a:accent3>
        <a:accent4>
          <a:srgbClr val="404040"/>
        </a:accent4>
        <a:accent5>
          <a:srgbClr val="F0C9AA"/>
        </a:accent5>
        <a:accent6>
          <a:srgbClr val="D39B20"/>
        </a:accent6>
        <a:hlink>
          <a:srgbClr val="F7B80B"/>
        </a:hlink>
        <a:folHlink>
          <a:srgbClr val="FFE6C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000000"/>
        </a:dk2>
        <a:lt2>
          <a:srgbClr val="CD5003"/>
        </a:lt2>
        <a:accent1>
          <a:srgbClr val="419DCF"/>
        </a:accent1>
        <a:accent2>
          <a:srgbClr val="BC1F1F"/>
        </a:accent2>
        <a:accent3>
          <a:srgbClr val="FFFFFF"/>
        </a:accent3>
        <a:accent4>
          <a:srgbClr val="404040"/>
        </a:accent4>
        <a:accent5>
          <a:srgbClr val="B0CCE4"/>
        </a:accent5>
        <a:accent6>
          <a:srgbClr val="AA1B1B"/>
        </a:accent6>
        <a:hlink>
          <a:srgbClr val="FFE42F"/>
        </a:hlink>
        <a:folHlink>
          <a:srgbClr val="FFE6C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000000"/>
        </a:dk2>
        <a:lt2>
          <a:srgbClr val="DF2905"/>
        </a:lt2>
        <a:accent1>
          <a:srgbClr val="D05203"/>
        </a:accent1>
        <a:accent2>
          <a:srgbClr val="72A3E1"/>
        </a:accent2>
        <a:accent3>
          <a:srgbClr val="FFFFFF"/>
        </a:accent3>
        <a:accent4>
          <a:srgbClr val="404040"/>
        </a:accent4>
        <a:accent5>
          <a:srgbClr val="E4B3AA"/>
        </a:accent5>
        <a:accent6>
          <a:srgbClr val="6793CC"/>
        </a:accent6>
        <a:hlink>
          <a:srgbClr val="F3A105"/>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ustom Design">
  <a:themeElements>
    <a:clrScheme name="car on winter">
      <a:dk1>
        <a:srgbClr val="000000"/>
      </a:dk1>
      <a:lt1>
        <a:srgbClr val="097C93"/>
      </a:lt1>
      <a:dk2>
        <a:srgbClr val="242424"/>
      </a:dk2>
      <a:lt2>
        <a:srgbClr val="024C54"/>
      </a:lt2>
      <a:accent1>
        <a:srgbClr val="8EE5F7"/>
      </a:accent1>
      <a:accent2>
        <a:srgbClr val="AFDBFC"/>
      </a:accent2>
      <a:accent3>
        <a:srgbClr val="C8C8C8"/>
      </a:accent3>
      <a:accent4>
        <a:srgbClr val="BEF6FC"/>
      </a:accent4>
      <a:accent5>
        <a:srgbClr val="9DD7D0"/>
      </a:accent5>
      <a:accent6>
        <a:srgbClr val="C5E2FF"/>
      </a:accent6>
      <a:hlink>
        <a:srgbClr val="99CCFF"/>
      </a:hlink>
      <a:folHlink>
        <a:srgbClr val="DBC7B9"/>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ru-RU" altLang="ru-RU" sz="18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ru-RU" altLang="ru-RU" sz="18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1126</TotalTime>
  <Words>1165</Words>
  <Application>Microsoft Office PowerPoint</Application>
  <PresentationFormat>Custom</PresentationFormat>
  <Paragraphs>220</Paragraphs>
  <Slides>36</Slides>
  <Notes>0</Notes>
  <HiddenSlides>0</HiddenSlides>
  <MMClips>0</MMClips>
  <ScaleCrop>false</ScaleCrop>
  <HeadingPairs>
    <vt:vector size="4" baseType="variant">
      <vt:variant>
        <vt:lpstr>Theme</vt:lpstr>
      </vt:variant>
      <vt:variant>
        <vt:i4>2</vt:i4>
      </vt:variant>
      <vt:variant>
        <vt:lpstr>Slide Titles</vt:lpstr>
      </vt:variant>
      <vt:variant>
        <vt:i4>36</vt:i4>
      </vt:variant>
    </vt:vector>
  </HeadingPairs>
  <TitlesOfParts>
    <vt:vector size="38" baseType="lpstr">
      <vt:lpstr>template</vt:lpstr>
      <vt:lpstr>Custom Design</vt:lpstr>
      <vt:lpstr>CAR RENATL APPLI</vt:lpstr>
      <vt:lpstr>Team Members : Github Link: https://github.com/dhanush-gangabathina/RLL-Group-2-Car-Rental-Application   </vt:lpstr>
      <vt:lpstr>CONTENTS:</vt:lpstr>
      <vt:lpstr>INTRODUCTION :</vt:lpstr>
      <vt:lpstr>ABSTRACT :</vt:lpstr>
      <vt:lpstr>Technology Used</vt:lpstr>
      <vt:lpstr>ENVIRONMENT</vt:lpstr>
      <vt:lpstr>DATA FLOW </vt:lpstr>
      <vt:lpstr>ER - Diagram For User</vt:lpstr>
      <vt:lpstr>ER Diagram for Admin:</vt:lpstr>
      <vt:lpstr>Admin Signin</vt:lpstr>
      <vt:lpstr>Admin DashBoard</vt:lpstr>
      <vt:lpstr>Add New Car In Admin Page</vt:lpstr>
      <vt:lpstr>update car:</vt:lpstr>
      <vt:lpstr>View Rentals of Admin</vt:lpstr>
      <vt:lpstr>User Signup:</vt:lpstr>
      <vt:lpstr>SignIn</vt:lpstr>
      <vt:lpstr>User DashBoard</vt:lpstr>
      <vt:lpstr>Search Car By Model</vt:lpstr>
      <vt:lpstr>View Details of Car and Booking:</vt:lpstr>
      <vt:lpstr>View Details of Car and Booking:</vt:lpstr>
      <vt:lpstr>User Rentals </vt:lpstr>
      <vt:lpstr>User Profile: The user profile delegation displays the user’s account and demographic information.</vt:lpstr>
      <vt:lpstr>Change Password For User</vt:lpstr>
      <vt:lpstr>API Testing using Postman: Car Details:</vt:lpstr>
      <vt:lpstr>Get Car by Id:</vt:lpstr>
      <vt:lpstr>Find User by ID:</vt:lpstr>
      <vt:lpstr>Search Car by Model:</vt:lpstr>
      <vt:lpstr>Rentals:</vt:lpstr>
      <vt:lpstr>My Rentals:</vt:lpstr>
      <vt:lpstr>Car Types:</vt:lpstr>
      <vt:lpstr>Roles:</vt:lpstr>
      <vt:lpstr>J-Unit Testing</vt:lpstr>
      <vt:lpstr>Advantages</vt:lpstr>
      <vt:lpstr>CONCLUSION</vt:lpstr>
      <vt:lpstr>PowerPoint Presentation</vt:lpstr>
    </vt:vector>
  </TitlesOfParts>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PoweredTemplates.com</dc:creator>
  <cp:lastModifiedBy>Dhanush</cp:lastModifiedBy>
  <cp:revision>263</cp:revision>
  <dcterms:created xsi:type="dcterms:W3CDTF">2006-06-29T12:15:00Z</dcterms:created>
  <dcterms:modified xsi:type="dcterms:W3CDTF">2024-02-29T03:00:16Z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BC13EA11E7864A298FEFE20476754EC3_13</vt:lpwstr>
  </property>
  <property fmtid="{D5CDD505-2E9C-101B-9397-08002B2CF9AE}" pid="3" name="KSOProductBuildVer">
    <vt:lpwstr>1033-12.2.0.13489</vt:lpwstr>
  </property>
</Properties>
</file>